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7.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5.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6.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7.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18.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19.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20.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notesSlides/notesSlide33.xml" ContentType="application/vnd.openxmlformats-officedocument.presentationml.notesSlide+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notesSlides/notesSlide34.xml" ContentType="application/vnd.openxmlformats-officedocument.presentationml.notesSlide+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notesSlides/notesSlide93.xml" ContentType="application/vnd.openxmlformats-officedocument.presentationml.notesSlide+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notesSlides/notesSlide102.xml" ContentType="application/vnd.openxmlformats-officedocument.presentationml.notesSlide+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notesSlides/notesSlide110.xml" ContentType="application/vnd.openxmlformats-officedocument.presentationml.notesSlide+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notesSlides/notesSlide111.xml" ContentType="application/vnd.openxmlformats-officedocument.presentationml.notesSlide+xml"/>
  <Override PartName="/ppt/notesSlides/notesSlide1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24" r:id="rId1"/>
  </p:sldMasterIdLst>
  <p:notesMasterIdLst>
    <p:notesMasterId r:id="rId114"/>
  </p:notesMasterIdLst>
  <p:handoutMasterIdLst>
    <p:handoutMasterId r:id="rId115"/>
  </p:handoutMasterIdLst>
  <p:sldIdLst>
    <p:sldId id="268" r:id="rId2"/>
    <p:sldId id="269" r:id="rId3"/>
    <p:sldId id="270" r:id="rId4"/>
    <p:sldId id="281" r:id="rId5"/>
    <p:sldId id="280" r:id="rId6"/>
    <p:sldId id="282" r:id="rId7"/>
    <p:sldId id="284" r:id="rId8"/>
    <p:sldId id="427" r:id="rId9"/>
    <p:sldId id="308" r:id="rId10"/>
    <p:sldId id="309" r:id="rId11"/>
    <p:sldId id="310" r:id="rId12"/>
    <p:sldId id="311" r:id="rId13"/>
    <p:sldId id="301" r:id="rId14"/>
    <p:sldId id="298" r:id="rId15"/>
    <p:sldId id="299" r:id="rId16"/>
    <p:sldId id="333" r:id="rId17"/>
    <p:sldId id="420" r:id="rId18"/>
    <p:sldId id="421" r:id="rId19"/>
    <p:sldId id="422" r:id="rId20"/>
    <p:sldId id="423" r:id="rId21"/>
    <p:sldId id="424" r:id="rId22"/>
    <p:sldId id="425" r:id="rId23"/>
    <p:sldId id="302" r:id="rId24"/>
    <p:sldId id="426" r:id="rId25"/>
    <p:sldId id="285" r:id="rId26"/>
    <p:sldId id="335" r:id="rId27"/>
    <p:sldId id="348" r:id="rId28"/>
    <p:sldId id="336" r:id="rId29"/>
    <p:sldId id="405" r:id="rId30"/>
    <p:sldId id="408" r:id="rId31"/>
    <p:sldId id="409" r:id="rId32"/>
    <p:sldId id="407" r:id="rId33"/>
    <p:sldId id="406" r:id="rId34"/>
    <p:sldId id="337" r:id="rId35"/>
    <p:sldId id="419" r:id="rId36"/>
    <p:sldId id="374" r:id="rId37"/>
    <p:sldId id="375" r:id="rId38"/>
    <p:sldId id="377" r:id="rId39"/>
    <p:sldId id="378" r:id="rId40"/>
    <p:sldId id="379" r:id="rId41"/>
    <p:sldId id="380" r:id="rId42"/>
    <p:sldId id="381" r:id="rId43"/>
    <p:sldId id="382" r:id="rId44"/>
    <p:sldId id="383" r:id="rId45"/>
    <p:sldId id="384" r:id="rId46"/>
    <p:sldId id="385" r:id="rId47"/>
    <p:sldId id="386" r:id="rId48"/>
    <p:sldId id="387" r:id="rId49"/>
    <p:sldId id="388" r:id="rId50"/>
    <p:sldId id="389" r:id="rId51"/>
    <p:sldId id="390" r:id="rId52"/>
    <p:sldId id="391" r:id="rId53"/>
    <p:sldId id="392" r:id="rId54"/>
    <p:sldId id="393" r:id="rId55"/>
    <p:sldId id="394" r:id="rId56"/>
    <p:sldId id="395" r:id="rId57"/>
    <p:sldId id="396" r:id="rId58"/>
    <p:sldId id="397" r:id="rId59"/>
    <p:sldId id="398" r:id="rId60"/>
    <p:sldId id="399" r:id="rId61"/>
    <p:sldId id="410" r:id="rId62"/>
    <p:sldId id="400" r:id="rId63"/>
    <p:sldId id="401" r:id="rId64"/>
    <p:sldId id="402" r:id="rId65"/>
    <p:sldId id="403" r:id="rId66"/>
    <p:sldId id="404" r:id="rId67"/>
    <p:sldId id="411" r:id="rId68"/>
    <p:sldId id="428" r:id="rId69"/>
    <p:sldId id="429" r:id="rId70"/>
    <p:sldId id="430" r:id="rId71"/>
    <p:sldId id="416" r:id="rId72"/>
    <p:sldId id="417" r:id="rId73"/>
    <p:sldId id="418" r:id="rId74"/>
    <p:sldId id="277" r:id="rId75"/>
    <p:sldId id="297" r:id="rId76"/>
    <p:sldId id="275" r:id="rId77"/>
    <p:sldId id="296" r:id="rId78"/>
    <p:sldId id="272" r:id="rId79"/>
    <p:sldId id="331" r:id="rId80"/>
    <p:sldId id="323" r:id="rId81"/>
    <p:sldId id="324" r:id="rId82"/>
    <p:sldId id="325" r:id="rId83"/>
    <p:sldId id="326" r:id="rId84"/>
    <p:sldId id="327" r:id="rId85"/>
    <p:sldId id="328" r:id="rId86"/>
    <p:sldId id="319" r:id="rId87"/>
    <p:sldId id="320" r:id="rId88"/>
    <p:sldId id="321" r:id="rId89"/>
    <p:sldId id="322" r:id="rId90"/>
    <p:sldId id="334" r:id="rId91"/>
    <p:sldId id="312" r:id="rId92"/>
    <p:sldId id="306" r:id="rId93"/>
    <p:sldId id="307" r:id="rId94"/>
    <p:sldId id="274" r:id="rId95"/>
    <p:sldId id="273" r:id="rId96"/>
    <p:sldId id="276" r:id="rId97"/>
    <p:sldId id="271" r:id="rId98"/>
    <p:sldId id="304" r:id="rId99"/>
    <p:sldId id="292" r:id="rId100"/>
    <p:sldId id="303" r:id="rId101"/>
    <p:sldId id="293" r:id="rId102"/>
    <p:sldId id="294" r:id="rId103"/>
    <p:sldId id="295" r:id="rId104"/>
    <p:sldId id="318" r:id="rId105"/>
    <p:sldId id="332" r:id="rId106"/>
    <p:sldId id="330" r:id="rId107"/>
    <p:sldId id="288" r:id="rId108"/>
    <p:sldId id="290" r:id="rId109"/>
    <p:sldId id="289" r:id="rId110"/>
    <p:sldId id="283" r:id="rId111"/>
    <p:sldId id="313" r:id="rId112"/>
    <p:sldId id="317" r:id="rId113"/>
  </p:sldIdLst>
  <p:sldSz cx="12188825"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384">
          <p15:clr>
            <a:srgbClr val="A4A3A4"/>
          </p15:clr>
        </p15:guide>
        <p15:guide id="3" orient="horz" pos="3792">
          <p15:clr>
            <a:srgbClr val="A4A3A4"/>
          </p15:clr>
        </p15:guide>
        <p15:guide id="4" pos="959">
          <p15:clr>
            <a:srgbClr val="A4A3A4"/>
          </p15:clr>
        </p15:guide>
        <p15:guide id="5" pos="6719">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F4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p:cViewPr varScale="1">
        <p:scale>
          <a:sx n="67" d="100"/>
          <a:sy n="67" d="100"/>
        </p:scale>
        <p:origin x="84" y="108"/>
      </p:cViewPr>
      <p:guideLst>
        <p:guide orient="horz" pos="2160"/>
        <p:guide orient="horz" pos="384"/>
        <p:guide orient="horz" pos="3792"/>
        <p:guide pos="959"/>
        <p:guide pos="6719"/>
      </p:guideLst>
    </p:cSldViewPr>
  </p:slideViewPr>
  <p:notesTextViewPr>
    <p:cViewPr>
      <p:scale>
        <a:sx n="100" d="100"/>
        <a:sy n="100" d="100"/>
      </p:scale>
      <p:origin x="0" y="0"/>
    </p:cViewPr>
  </p:notesTextViewPr>
  <p:notesViewPr>
    <p:cSldViewPr showGuides="1">
      <p:cViewPr varScale="1">
        <p:scale>
          <a:sx n="76" d="100"/>
          <a:sy n="76" d="100"/>
        </p:scale>
        <p:origin x="2538" y="9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viewProps" Target="viewProps.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slide" Target="slides/slide109.xml"/><Relationship Id="rId115"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notesMaster" Target="notesMasters/notesMaster1.xml"/><Relationship Id="rId119"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s>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5736B23-804C-43F3-ACF4-AD107C37A4C8}" type="doc">
      <dgm:prSet loTypeId="urn:microsoft.com/office/officeart/2009/layout/CircleArrowProcess" loCatId="cycle" qsTypeId="urn:microsoft.com/office/officeart/2005/8/quickstyle/simple1" qsCatId="simple" csTypeId="urn:microsoft.com/office/officeart/2005/8/colors/accent2_1" csCatId="accent2" phldr="1"/>
      <dgm:spPr/>
      <dgm:t>
        <a:bodyPr/>
        <a:lstStyle/>
        <a:p>
          <a:endParaRPr lang="en-US"/>
        </a:p>
      </dgm:t>
    </dgm:pt>
    <dgm:pt modelId="{9F0CA46D-D818-407F-8055-39308C989ADA}">
      <dgm:prSet phldrT="[Text]" custT="1"/>
      <dgm:spPr/>
      <dgm:t>
        <a:bodyPr/>
        <a:lstStyle/>
        <a:p>
          <a:r>
            <a:rPr lang="en-US" sz="3000" dirty="0">
              <a:latin typeface="Arial" panose="020B0604020202020204" pitchFamily="34" charset="0"/>
              <a:cs typeface="Arial" panose="020B0604020202020204" pitchFamily="34" charset="0"/>
            </a:rPr>
            <a:t>Out Put Tax</a:t>
          </a:r>
        </a:p>
      </dgm:t>
    </dgm:pt>
    <dgm:pt modelId="{B4B7AEEC-554C-41FE-B811-2F222D3EB2FC}" type="parTrans" cxnId="{6AE7D095-09EF-4636-8A13-F3E967E5EE37}">
      <dgm:prSet/>
      <dgm:spPr/>
      <dgm:t>
        <a:bodyPr/>
        <a:lstStyle/>
        <a:p>
          <a:endParaRPr lang="en-US"/>
        </a:p>
      </dgm:t>
    </dgm:pt>
    <dgm:pt modelId="{3392909A-D8BD-4CC3-A0A5-FBBC1E584C90}" type="sibTrans" cxnId="{6AE7D095-09EF-4636-8A13-F3E967E5EE37}">
      <dgm:prSet/>
      <dgm:spPr/>
      <dgm:t>
        <a:bodyPr/>
        <a:lstStyle/>
        <a:p>
          <a:endParaRPr lang="en-US"/>
        </a:p>
      </dgm:t>
    </dgm:pt>
    <dgm:pt modelId="{D23D5BC7-5A9B-44E3-B365-8F2C224494B1}">
      <dgm:prSet phldrT="[Text]" custT="1"/>
      <dgm:spPr/>
      <dgm:t>
        <a:bodyPr/>
        <a:lstStyle/>
        <a:p>
          <a:r>
            <a:rPr lang="en-US" sz="3000" dirty="0">
              <a:latin typeface="Arial" panose="020B0604020202020204" pitchFamily="34" charset="0"/>
              <a:cs typeface="Arial" panose="020B0604020202020204" pitchFamily="34" charset="0"/>
            </a:rPr>
            <a:t>Input Tax</a:t>
          </a:r>
        </a:p>
      </dgm:t>
    </dgm:pt>
    <dgm:pt modelId="{0C827AD3-6C1B-48F2-8F7D-E0972F626CA9}" type="parTrans" cxnId="{BD476475-F892-4136-BF13-2B46F827C0EA}">
      <dgm:prSet/>
      <dgm:spPr/>
      <dgm:t>
        <a:bodyPr/>
        <a:lstStyle/>
        <a:p>
          <a:endParaRPr lang="en-US"/>
        </a:p>
      </dgm:t>
    </dgm:pt>
    <dgm:pt modelId="{82D10882-E3AF-4725-B37A-3B23D92DA6B5}" type="sibTrans" cxnId="{BD476475-F892-4136-BF13-2B46F827C0EA}">
      <dgm:prSet/>
      <dgm:spPr/>
      <dgm:t>
        <a:bodyPr/>
        <a:lstStyle/>
        <a:p>
          <a:endParaRPr lang="en-US"/>
        </a:p>
      </dgm:t>
    </dgm:pt>
    <dgm:pt modelId="{52E1EC62-C9C6-41D0-933C-63CD3AB69A30}">
      <dgm:prSet phldrT="[Text]" custT="1"/>
      <dgm:spPr/>
      <dgm:t>
        <a:bodyPr/>
        <a:lstStyle/>
        <a:p>
          <a:r>
            <a:rPr lang="en-US" sz="3000" dirty="0">
              <a:latin typeface="Arial" panose="020B0604020202020204" pitchFamily="34" charset="0"/>
              <a:cs typeface="Arial" panose="020B0604020202020204" pitchFamily="34" charset="0"/>
            </a:rPr>
            <a:t>Tax Payable</a:t>
          </a:r>
        </a:p>
      </dgm:t>
    </dgm:pt>
    <dgm:pt modelId="{2624329D-15DF-4055-912E-1A468B05686A}" type="parTrans" cxnId="{A1897B13-5A2F-4F0C-BC07-38F6BA49A921}">
      <dgm:prSet/>
      <dgm:spPr/>
      <dgm:t>
        <a:bodyPr/>
        <a:lstStyle/>
        <a:p>
          <a:endParaRPr lang="en-US"/>
        </a:p>
      </dgm:t>
    </dgm:pt>
    <dgm:pt modelId="{AB591F54-705D-493C-92A6-7078ABEB8AF5}" type="sibTrans" cxnId="{A1897B13-5A2F-4F0C-BC07-38F6BA49A921}">
      <dgm:prSet/>
      <dgm:spPr/>
      <dgm:t>
        <a:bodyPr/>
        <a:lstStyle/>
        <a:p>
          <a:endParaRPr lang="en-US"/>
        </a:p>
      </dgm:t>
    </dgm:pt>
    <dgm:pt modelId="{10BE7E41-5B4D-40B9-80A9-CD3CDEF5959C}" type="pres">
      <dgm:prSet presAssocID="{A5736B23-804C-43F3-ACF4-AD107C37A4C8}" presName="Name0" presStyleCnt="0">
        <dgm:presLayoutVars>
          <dgm:chMax val="7"/>
          <dgm:chPref val="7"/>
          <dgm:dir/>
          <dgm:animLvl val="lvl"/>
        </dgm:presLayoutVars>
      </dgm:prSet>
      <dgm:spPr/>
    </dgm:pt>
    <dgm:pt modelId="{C7E23E5F-04AD-4E12-AF68-7A28B40AED30}" type="pres">
      <dgm:prSet presAssocID="{9F0CA46D-D818-407F-8055-39308C989ADA}" presName="Accent1" presStyleCnt="0"/>
      <dgm:spPr/>
    </dgm:pt>
    <dgm:pt modelId="{AFCC29C6-80DE-4FD1-BFAD-A7FE930E5CD0}" type="pres">
      <dgm:prSet presAssocID="{9F0CA46D-D818-407F-8055-39308C989ADA}" presName="Accent" presStyleLbl="node1" presStyleIdx="0" presStyleCnt="3"/>
      <dgm:spPr/>
    </dgm:pt>
    <dgm:pt modelId="{BE86FD6F-D772-4DAC-8AEF-3A03D8D718A1}" type="pres">
      <dgm:prSet presAssocID="{9F0CA46D-D818-407F-8055-39308C989ADA}" presName="Parent1" presStyleLbl="revTx" presStyleIdx="0" presStyleCnt="3">
        <dgm:presLayoutVars>
          <dgm:chMax val="1"/>
          <dgm:chPref val="1"/>
          <dgm:bulletEnabled val="1"/>
        </dgm:presLayoutVars>
      </dgm:prSet>
      <dgm:spPr/>
    </dgm:pt>
    <dgm:pt modelId="{CE585D50-0581-419B-AFB4-21AC01B3361E}" type="pres">
      <dgm:prSet presAssocID="{D23D5BC7-5A9B-44E3-B365-8F2C224494B1}" presName="Accent2" presStyleCnt="0"/>
      <dgm:spPr/>
    </dgm:pt>
    <dgm:pt modelId="{CBDCE73E-431D-42E8-9899-0C9BC5A104A6}" type="pres">
      <dgm:prSet presAssocID="{D23D5BC7-5A9B-44E3-B365-8F2C224494B1}" presName="Accent" presStyleLbl="node1" presStyleIdx="1" presStyleCnt="3"/>
      <dgm:spPr/>
    </dgm:pt>
    <dgm:pt modelId="{9D1B2264-617B-48E4-8FC2-37D0C8DC44DD}" type="pres">
      <dgm:prSet presAssocID="{D23D5BC7-5A9B-44E3-B365-8F2C224494B1}" presName="Parent2" presStyleLbl="revTx" presStyleIdx="1" presStyleCnt="3" custScaleX="110382">
        <dgm:presLayoutVars>
          <dgm:chMax val="1"/>
          <dgm:chPref val="1"/>
          <dgm:bulletEnabled val="1"/>
        </dgm:presLayoutVars>
      </dgm:prSet>
      <dgm:spPr/>
    </dgm:pt>
    <dgm:pt modelId="{8D15089D-BAB2-466F-9F5F-3E2B919CA254}" type="pres">
      <dgm:prSet presAssocID="{52E1EC62-C9C6-41D0-933C-63CD3AB69A30}" presName="Accent3" presStyleCnt="0"/>
      <dgm:spPr/>
    </dgm:pt>
    <dgm:pt modelId="{580D5BBA-3627-409F-91E1-AA04EC326E49}" type="pres">
      <dgm:prSet presAssocID="{52E1EC62-C9C6-41D0-933C-63CD3AB69A30}" presName="Accent" presStyleLbl="node1" presStyleIdx="2" presStyleCnt="3"/>
      <dgm:spPr/>
    </dgm:pt>
    <dgm:pt modelId="{0570C599-5C65-4CA3-8CBE-7D488AE52740}" type="pres">
      <dgm:prSet presAssocID="{52E1EC62-C9C6-41D0-933C-63CD3AB69A30}" presName="Parent3" presStyleLbl="revTx" presStyleIdx="2" presStyleCnt="3" custScaleX="131145">
        <dgm:presLayoutVars>
          <dgm:chMax val="1"/>
          <dgm:chPref val="1"/>
          <dgm:bulletEnabled val="1"/>
        </dgm:presLayoutVars>
      </dgm:prSet>
      <dgm:spPr/>
    </dgm:pt>
  </dgm:ptLst>
  <dgm:cxnLst>
    <dgm:cxn modelId="{A1897B13-5A2F-4F0C-BC07-38F6BA49A921}" srcId="{A5736B23-804C-43F3-ACF4-AD107C37A4C8}" destId="{52E1EC62-C9C6-41D0-933C-63CD3AB69A30}" srcOrd="2" destOrd="0" parTransId="{2624329D-15DF-4055-912E-1A468B05686A}" sibTransId="{AB591F54-705D-493C-92A6-7078ABEB8AF5}"/>
    <dgm:cxn modelId="{02B39014-9D3D-43DE-9209-D461592105A7}" type="presOf" srcId="{D23D5BC7-5A9B-44E3-B365-8F2C224494B1}" destId="{9D1B2264-617B-48E4-8FC2-37D0C8DC44DD}" srcOrd="0" destOrd="0" presId="urn:microsoft.com/office/officeart/2009/layout/CircleArrowProcess"/>
    <dgm:cxn modelId="{E220CD60-D10C-4FCB-B7EE-37DB2BB82EA6}" type="presOf" srcId="{52E1EC62-C9C6-41D0-933C-63CD3AB69A30}" destId="{0570C599-5C65-4CA3-8CBE-7D488AE52740}" srcOrd="0" destOrd="0" presId="urn:microsoft.com/office/officeart/2009/layout/CircleArrowProcess"/>
    <dgm:cxn modelId="{BD476475-F892-4136-BF13-2B46F827C0EA}" srcId="{A5736B23-804C-43F3-ACF4-AD107C37A4C8}" destId="{D23D5BC7-5A9B-44E3-B365-8F2C224494B1}" srcOrd="1" destOrd="0" parTransId="{0C827AD3-6C1B-48F2-8F7D-E0972F626CA9}" sibTransId="{82D10882-E3AF-4725-B37A-3B23D92DA6B5}"/>
    <dgm:cxn modelId="{6AE7D095-09EF-4636-8A13-F3E967E5EE37}" srcId="{A5736B23-804C-43F3-ACF4-AD107C37A4C8}" destId="{9F0CA46D-D818-407F-8055-39308C989ADA}" srcOrd="0" destOrd="0" parTransId="{B4B7AEEC-554C-41FE-B811-2F222D3EB2FC}" sibTransId="{3392909A-D8BD-4CC3-A0A5-FBBC1E584C90}"/>
    <dgm:cxn modelId="{239B01A9-7439-4974-8659-DFAAEFF7EDE0}" type="presOf" srcId="{9F0CA46D-D818-407F-8055-39308C989ADA}" destId="{BE86FD6F-D772-4DAC-8AEF-3A03D8D718A1}" srcOrd="0" destOrd="0" presId="urn:microsoft.com/office/officeart/2009/layout/CircleArrowProcess"/>
    <dgm:cxn modelId="{33A0A7D7-6911-495F-A3B1-2A932CF823A2}" type="presOf" srcId="{A5736B23-804C-43F3-ACF4-AD107C37A4C8}" destId="{10BE7E41-5B4D-40B9-80A9-CD3CDEF5959C}" srcOrd="0" destOrd="0" presId="urn:microsoft.com/office/officeart/2009/layout/CircleArrowProcess"/>
    <dgm:cxn modelId="{E8DC1B1F-3E66-4E48-86AB-EF03AB2688E4}" type="presParOf" srcId="{10BE7E41-5B4D-40B9-80A9-CD3CDEF5959C}" destId="{C7E23E5F-04AD-4E12-AF68-7A28B40AED30}" srcOrd="0" destOrd="0" presId="urn:microsoft.com/office/officeart/2009/layout/CircleArrowProcess"/>
    <dgm:cxn modelId="{9C66CF53-8C6A-439E-9B1B-D87B09DE57A7}" type="presParOf" srcId="{C7E23E5F-04AD-4E12-AF68-7A28B40AED30}" destId="{AFCC29C6-80DE-4FD1-BFAD-A7FE930E5CD0}" srcOrd="0" destOrd="0" presId="urn:microsoft.com/office/officeart/2009/layout/CircleArrowProcess"/>
    <dgm:cxn modelId="{FBF0321E-108D-4F39-ACC4-638B794D32F7}" type="presParOf" srcId="{10BE7E41-5B4D-40B9-80A9-CD3CDEF5959C}" destId="{BE86FD6F-D772-4DAC-8AEF-3A03D8D718A1}" srcOrd="1" destOrd="0" presId="urn:microsoft.com/office/officeart/2009/layout/CircleArrowProcess"/>
    <dgm:cxn modelId="{CA60CA66-1C33-464B-A1FB-9EAE1323EE4C}" type="presParOf" srcId="{10BE7E41-5B4D-40B9-80A9-CD3CDEF5959C}" destId="{CE585D50-0581-419B-AFB4-21AC01B3361E}" srcOrd="2" destOrd="0" presId="urn:microsoft.com/office/officeart/2009/layout/CircleArrowProcess"/>
    <dgm:cxn modelId="{06757112-59CE-4CA7-A34A-B4ADDEB9FF59}" type="presParOf" srcId="{CE585D50-0581-419B-AFB4-21AC01B3361E}" destId="{CBDCE73E-431D-42E8-9899-0C9BC5A104A6}" srcOrd="0" destOrd="0" presId="urn:microsoft.com/office/officeart/2009/layout/CircleArrowProcess"/>
    <dgm:cxn modelId="{C9D1242B-E634-4CA4-9E02-89BBFA1C542D}" type="presParOf" srcId="{10BE7E41-5B4D-40B9-80A9-CD3CDEF5959C}" destId="{9D1B2264-617B-48E4-8FC2-37D0C8DC44DD}" srcOrd="3" destOrd="0" presId="urn:microsoft.com/office/officeart/2009/layout/CircleArrowProcess"/>
    <dgm:cxn modelId="{F45ACEBF-3672-47A0-B529-34170F680B1E}" type="presParOf" srcId="{10BE7E41-5B4D-40B9-80A9-CD3CDEF5959C}" destId="{8D15089D-BAB2-466F-9F5F-3E2B919CA254}" srcOrd="4" destOrd="0" presId="urn:microsoft.com/office/officeart/2009/layout/CircleArrowProcess"/>
    <dgm:cxn modelId="{2154A025-0A3F-4878-93DB-50271ADDFD82}" type="presParOf" srcId="{8D15089D-BAB2-466F-9F5F-3E2B919CA254}" destId="{580D5BBA-3627-409F-91E1-AA04EC326E49}" srcOrd="0" destOrd="0" presId="urn:microsoft.com/office/officeart/2009/layout/CircleArrowProcess"/>
    <dgm:cxn modelId="{FF4C84A8-820C-4BC3-9FFB-423119E3F0E9}" type="presParOf" srcId="{10BE7E41-5B4D-40B9-80A9-CD3CDEF5959C}" destId="{0570C599-5C65-4CA3-8CBE-7D488AE52740}" srcOrd="5" destOrd="0" presId="urn:microsoft.com/office/officeart/2009/layout/Circle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4F80275F-D824-4915-A254-E8EFEE3BC85C}" type="doc">
      <dgm:prSet loTypeId="urn:microsoft.com/office/officeart/2005/8/layout/default" loCatId="list" qsTypeId="urn:microsoft.com/office/officeart/2005/8/quickstyle/simple1" qsCatId="simple" csTypeId="urn:microsoft.com/office/officeart/2005/8/colors/accent2_1" csCatId="accent2" phldr="1"/>
      <dgm:spPr/>
      <dgm:t>
        <a:bodyPr/>
        <a:lstStyle/>
        <a:p>
          <a:endParaRPr lang="en-US"/>
        </a:p>
      </dgm:t>
    </dgm:pt>
    <dgm:pt modelId="{E82087DC-EFF4-4E92-AF49-8CE56861B8A9}">
      <dgm:prSet phldrT="[Text]" custT="1"/>
      <dgm:spPr/>
      <dgm:t>
        <a:bodyPr/>
        <a:lstStyle/>
        <a:p>
          <a:r>
            <a:rPr lang="en-US" sz="2200" b="0" i="0" u="none"/>
            <a:t>Input CGST A/c</a:t>
          </a:r>
          <a:endParaRPr lang="en-US" sz="2200" dirty="0"/>
        </a:p>
      </dgm:t>
    </dgm:pt>
    <dgm:pt modelId="{D831FC97-3688-4865-B3F0-F6277224009C}" type="parTrans" cxnId="{BB651622-12D8-4A24-872F-466499292652}">
      <dgm:prSet/>
      <dgm:spPr/>
      <dgm:t>
        <a:bodyPr/>
        <a:lstStyle/>
        <a:p>
          <a:endParaRPr lang="en-US" sz="2200">
            <a:solidFill>
              <a:schemeClr val="tx1">
                <a:lumMod val="95000"/>
                <a:lumOff val="5000"/>
              </a:schemeClr>
            </a:solidFill>
          </a:endParaRPr>
        </a:p>
      </dgm:t>
    </dgm:pt>
    <dgm:pt modelId="{00E78B01-28E1-4863-8165-974A2D40C034}" type="sibTrans" cxnId="{BB651622-12D8-4A24-872F-466499292652}">
      <dgm:prSet/>
      <dgm:spPr/>
      <dgm:t>
        <a:bodyPr/>
        <a:lstStyle/>
        <a:p>
          <a:endParaRPr lang="en-US" sz="2200">
            <a:solidFill>
              <a:schemeClr val="tx1">
                <a:lumMod val="95000"/>
                <a:lumOff val="5000"/>
              </a:schemeClr>
            </a:solidFill>
          </a:endParaRPr>
        </a:p>
      </dgm:t>
    </dgm:pt>
    <dgm:pt modelId="{5584DD6B-C288-4E9A-B93F-F419257E6B6C}">
      <dgm:prSet phldrT="[Text]" custT="1"/>
      <dgm:spPr/>
      <dgm:t>
        <a:bodyPr/>
        <a:lstStyle/>
        <a:p>
          <a:r>
            <a:rPr lang="en-US" sz="2200" b="0" i="0" u="none"/>
            <a:t>Input SGST A/c</a:t>
          </a:r>
          <a:endParaRPr lang="en-US" sz="2200" dirty="0"/>
        </a:p>
      </dgm:t>
    </dgm:pt>
    <dgm:pt modelId="{3B202A4D-C504-45AC-8627-F488DF4543FC}" type="parTrans" cxnId="{9F9F3ADF-21A6-4E27-8D41-60B41DFE0A4A}">
      <dgm:prSet/>
      <dgm:spPr/>
      <dgm:t>
        <a:bodyPr/>
        <a:lstStyle/>
        <a:p>
          <a:endParaRPr lang="en-US" sz="2200">
            <a:solidFill>
              <a:schemeClr val="tx1">
                <a:lumMod val="95000"/>
                <a:lumOff val="5000"/>
              </a:schemeClr>
            </a:solidFill>
          </a:endParaRPr>
        </a:p>
      </dgm:t>
    </dgm:pt>
    <dgm:pt modelId="{A18FC52B-8CA3-4A9E-8021-BFC755D009FE}" type="sibTrans" cxnId="{9F9F3ADF-21A6-4E27-8D41-60B41DFE0A4A}">
      <dgm:prSet/>
      <dgm:spPr/>
      <dgm:t>
        <a:bodyPr/>
        <a:lstStyle/>
        <a:p>
          <a:endParaRPr lang="en-US" sz="2200">
            <a:solidFill>
              <a:schemeClr val="tx1">
                <a:lumMod val="95000"/>
                <a:lumOff val="5000"/>
              </a:schemeClr>
            </a:solidFill>
          </a:endParaRPr>
        </a:p>
      </dgm:t>
    </dgm:pt>
    <dgm:pt modelId="{E20CF8B9-38EA-4D89-B565-CC5A377C7B70}">
      <dgm:prSet phldrT="[Text]" custT="1"/>
      <dgm:spPr/>
      <dgm:t>
        <a:bodyPr/>
        <a:lstStyle/>
        <a:p>
          <a:r>
            <a:rPr lang="en-US" sz="2200" b="0" i="0" u="none"/>
            <a:t>Input IGST A/c</a:t>
          </a:r>
          <a:endParaRPr lang="en-US" sz="2200" dirty="0"/>
        </a:p>
      </dgm:t>
    </dgm:pt>
    <dgm:pt modelId="{A8AC3800-96D1-4D09-9598-5BFBDEEBEE2B}" type="parTrans" cxnId="{E3716BB8-4395-4E12-B4E1-727350021E72}">
      <dgm:prSet/>
      <dgm:spPr/>
      <dgm:t>
        <a:bodyPr/>
        <a:lstStyle/>
        <a:p>
          <a:endParaRPr lang="en-US" sz="2200">
            <a:solidFill>
              <a:schemeClr val="tx1">
                <a:lumMod val="95000"/>
                <a:lumOff val="5000"/>
              </a:schemeClr>
            </a:solidFill>
          </a:endParaRPr>
        </a:p>
      </dgm:t>
    </dgm:pt>
    <dgm:pt modelId="{AA20A58F-56F4-47E9-8485-7BA403DA740C}" type="sibTrans" cxnId="{E3716BB8-4395-4E12-B4E1-727350021E72}">
      <dgm:prSet/>
      <dgm:spPr/>
      <dgm:t>
        <a:bodyPr/>
        <a:lstStyle/>
        <a:p>
          <a:endParaRPr lang="en-US" sz="2200">
            <a:solidFill>
              <a:schemeClr val="tx1">
                <a:lumMod val="95000"/>
                <a:lumOff val="5000"/>
              </a:schemeClr>
            </a:solidFill>
          </a:endParaRPr>
        </a:p>
      </dgm:t>
    </dgm:pt>
    <dgm:pt modelId="{6A0E2EDF-0647-49C9-B6FF-CA8AD9BE0720}">
      <dgm:prSet phldrT="[Text]" custT="1"/>
      <dgm:spPr/>
      <dgm:t>
        <a:bodyPr/>
        <a:lstStyle/>
        <a:p>
          <a:r>
            <a:rPr lang="en-US" sz="2200" b="0" i="0" u="none"/>
            <a:t>Input CGST RCM A/c</a:t>
          </a:r>
          <a:endParaRPr lang="en-US" sz="2200" dirty="0"/>
        </a:p>
      </dgm:t>
    </dgm:pt>
    <dgm:pt modelId="{66FF69D2-8085-4BDB-9EE8-808BD7BC471B}" type="parTrans" cxnId="{E7FF953F-B389-4E0E-8B32-A7769FCBE05E}">
      <dgm:prSet/>
      <dgm:spPr/>
      <dgm:t>
        <a:bodyPr/>
        <a:lstStyle/>
        <a:p>
          <a:endParaRPr lang="en-US" sz="2200">
            <a:solidFill>
              <a:schemeClr val="tx1">
                <a:lumMod val="95000"/>
                <a:lumOff val="5000"/>
              </a:schemeClr>
            </a:solidFill>
          </a:endParaRPr>
        </a:p>
      </dgm:t>
    </dgm:pt>
    <dgm:pt modelId="{0251D1CF-0500-4FA6-818D-0694A635B667}" type="sibTrans" cxnId="{E7FF953F-B389-4E0E-8B32-A7769FCBE05E}">
      <dgm:prSet/>
      <dgm:spPr/>
      <dgm:t>
        <a:bodyPr/>
        <a:lstStyle/>
        <a:p>
          <a:endParaRPr lang="en-US" sz="2200">
            <a:solidFill>
              <a:schemeClr val="tx1">
                <a:lumMod val="95000"/>
                <a:lumOff val="5000"/>
              </a:schemeClr>
            </a:solidFill>
          </a:endParaRPr>
        </a:p>
      </dgm:t>
    </dgm:pt>
    <dgm:pt modelId="{B5881A2B-C081-40D7-916E-9C025357E7AE}">
      <dgm:prSet phldrT="[Text]" custT="1"/>
      <dgm:spPr/>
      <dgm:t>
        <a:bodyPr/>
        <a:lstStyle/>
        <a:p>
          <a:r>
            <a:rPr lang="en-US" sz="2200" b="0" i="0" u="none"/>
            <a:t>Input SGST RCM A/c</a:t>
          </a:r>
          <a:endParaRPr lang="en-US" sz="2200" dirty="0"/>
        </a:p>
      </dgm:t>
    </dgm:pt>
    <dgm:pt modelId="{DB2F7EA3-924A-4E7F-8E03-89F74DDCBCEC}" type="parTrans" cxnId="{9B98F254-905C-43F2-9C93-C1861FE9C086}">
      <dgm:prSet/>
      <dgm:spPr/>
      <dgm:t>
        <a:bodyPr/>
        <a:lstStyle/>
        <a:p>
          <a:endParaRPr lang="en-US" sz="2200">
            <a:solidFill>
              <a:schemeClr val="tx1">
                <a:lumMod val="95000"/>
                <a:lumOff val="5000"/>
              </a:schemeClr>
            </a:solidFill>
          </a:endParaRPr>
        </a:p>
      </dgm:t>
    </dgm:pt>
    <dgm:pt modelId="{F423AE36-46D6-40EC-B1CB-DE24169ACC84}" type="sibTrans" cxnId="{9B98F254-905C-43F2-9C93-C1861FE9C086}">
      <dgm:prSet/>
      <dgm:spPr/>
      <dgm:t>
        <a:bodyPr/>
        <a:lstStyle/>
        <a:p>
          <a:endParaRPr lang="en-US" sz="2200">
            <a:solidFill>
              <a:schemeClr val="tx1">
                <a:lumMod val="95000"/>
                <a:lumOff val="5000"/>
              </a:schemeClr>
            </a:solidFill>
          </a:endParaRPr>
        </a:p>
      </dgm:t>
    </dgm:pt>
    <dgm:pt modelId="{E37CC007-B4B7-44F3-AD6D-BC96227B018D}">
      <dgm:prSet custT="1"/>
      <dgm:spPr/>
      <dgm:t>
        <a:bodyPr/>
        <a:lstStyle/>
        <a:p>
          <a:r>
            <a:rPr lang="en-US" sz="2200" b="0" i="0" u="none"/>
            <a:t>Input IGST RCM A/c</a:t>
          </a:r>
          <a:endParaRPr lang="en-US" sz="2200"/>
        </a:p>
      </dgm:t>
    </dgm:pt>
    <dgm:pt modelId="{5387BD4A-E6D3-4C52-9C7C-4A631B24FE21}" type="parTrans" cxnId="{B33E5141-261F-4D10-83AD-742B6934BF8F}">
      <dgm:prSet/>
      <dgm:spPr/>
      <dgm:t>
        <a:bodyPr/>
        <a:lstStyle/>
        <a:p>
          <a:endParaRPr lang="en-US" sz="2200">
            <a:solidFill>
              <a:schemeClr val="tx1">
                <a:lumMod val="95000"/>
                <a:lumOff val="5000"/>
              </a:schemeClr>
            </a:solidFill>
          </a:endParaRPr>
        </a:p>
      </dgm:t>
    </dgm:pt>
    <dgm:pt modelId="{D1F87DB4-0D12-49D4-8C5D-F18DF1A40EB3}" type="sibTrans" cxnId="{B33E5141-261F-4D10-83AD-742B6934BF8F}">
      <dgm:prSet/>
      <dgm:spPr/>
      <dgm:t>
        <a:bodyPr/>
        <a:lstStyle/>
        <a:p>
          <a:endParaRPr lang="en-US" sz="2200">
            <a:solidFill>
              <a:schemeClr val="tx1">
                <a:lumMod val="95000"/>
                <a:lumOff val="5000"/>
              </a:schemeClr>
            </a:solidFill>
          </a:endParaRPr>
        </a:p>
      </dgm:t>
    </dgm:pt>
    <dgm:pt modelId="{AE1EAC08-3BA3-4D31-B6E6-8DAA19C28B88}">
      <dgm:prSet custT="1"/>
      <dgm:spPr/>
      <dgm:t>
        <a:bodyPr/>
        <a:lstStyle/>
        <a:p>
          <a:r>
            <a:rPr lang="en-US" sz="2200" b="0" i="0" u="none"/>
            <a:t>Input CGST URD A/c</a:t>
          </a:r>
          <a:endParaRPr lang="en-US" sz="2200"/>
        </a:p>
      </dgm:t>
    </dgm:pt>
    <dgm:pt modelId="{CBA6B504-1A89-4C2B-B69F-A4EC01C9E3FD}" type="parTrans" cxnId="{A3B3D3B7-F462-4AB8-A11E-183401311104}">
      <dgm:prSet/>
      <dgm:spPr/>
      <dgm:t>
        <a:bodyPr/>
        <a:lstStyle/>
        <a:p>
          <a:endParaRPr lang="en-US" sz="2200">
            <a:solidFill>
              <a:schemeClr val="tx1">
                <a:lumMod val="95000"/>
                <a:lumOff val="5000"/>
              </a:schemeClr>
            </a:solidFill>
          </a:endParaRPr>
        </a:p>
      </dgm:t>
    </dgm:pt>
    <dgm:pt modelId="{E1145412-81D8-4FC2-AF23-1BABAE3FBD73}" type="sibTrans" cxnId="{A3B3D3B7-F462-4AB8-A11E-183401311104}">
      <dgm:prSet/>
      <dgm:spPr/>
      <dgm:t>
        <a:bodyPr/>
        <a:lstStyle/>
        <a:p>
          <a:endParaRPr lang="en-US" sz="2200">
            <a:solidFill>
              <a:schemeClr val="tx1">
                <a:lumMod val="95000"/>
                <a:lumOff val="5000"/>
              </a:schemeClr>
            </a:solidFill>
          </a:endParaRPr>
        </a:p>
      </dgm:t>
    </dgm:pt>
    <dgm:pt modelId="{AED03730-659D-44F4-892C-F76BAFA03AE4}">
      <dgm:prSet custT="1"/>
      <dgm:spPr/>
      <dgm:t>
        <a:bodyPr/>
        <a:lstStyle/>
        <a:p>
          <a:r>
            <a:rPr lang="en-US" sz="2200" b="0" i="0" u="none"/>
            <a:t>Input SGST URD A/c</a:t>
          </a:r>
          <a:endParaRPr lang="en-US" sz="2200"/>
        </a:p>
      </dgm:t>
    </dgm:pt>
    <dgm:pt modelId="{20BCB47B-EAE8-4C14-BDF4-F19E9952F8C8}" type="parTrans" cxnId="{AE4DF0C8-F2D6-45D7-A1FE-21828878C176}">
      <dgm:prSet/>
      <dgm:spPr/>
      <dgm:t>
        <a:bodyPr/>
        <a:lstStyle/>
        <a:p>
          <a:endParaRPr lang="en-US" sz="2200">
            <a:solidFill>
              <a:schemeClr val="tx1">
                <a:lumMod val="95000"/>
                <a:lumOff val="5000"/>
              </a:schemeClr>
            </a:solidFill>
          </a:endParaRPr>
        </a:p>
      </dgm:t>
    </dgm:pt>
    <dgm:pt modelId="{E00F672B-CDBA-42AB-BF46-F24B2742DB55}" type="sibTrans" cxnId="{AE4DF0C8-F2D6-45D7-A1FE-21828878C176}">
      <dgm:prSet/>
      <dgm:spPr/>
      <dgm:t>
        <a:bodyPr/>
        <a:lstStyle/>
        <a:p>
          <a:endParaRPr lang="en-US" sz="2200">
            <a:solidFill>
              <a:schemeClr val="tx1">
                <a:lumMod val="95000"/>
                <a:lumOff val="5000"/>
              </a:schemeClr>
            </a:solidFill>
          </a:endParaRPr>
        </a:p>
      </dgm:t>
    </dgm:pt>
    <dgm:pt modelId="{E9BA6813-ECD6-4992-B9E7-B72990EC893E}">
      <dgm:prSet custT="1"/>
      <dgm:spPr/>
      <dgm:t>
        <a:bodyPr/>
        <a:lstStyle/>
        <a:p>
          <a:r>
            <a:rPr lang="en-US" sz="2200" b="0" i="0" u="none"/>
            <a:t>Input IGST URD A/c</a:t>
          </a:r>
          <a:endParaRPr lang="en-US" sz="2200"/>
        </a:p>
      </dgm:t>
    </dgm:pt>
    <dgm:pt modelId="{7C690042-6584-4478-A7B8-EBACBDF6672F}" type="parTrans" cxnId="{3770344F-2A11-40D9-B66D-FEFC5986411D}">
      <dgm:prSet/>
      <dgm:spPr/>
      <dgm:t>
        <a:bodyPr/>
        <a:lstStyle/>
        <a:p>
          <a:endParaRPr lang="en-US" sz="2200">
            <a:solidFill>
              <a:schemeClr val="tx1">
                <a:lumMod val="95000"/>
                <a:lumOff val="5000"/>
              </a:schemeClr>
            </a:solidFill>
          </a:endParaRPr>
        </a:p>
      </dgm:t>
    </dgm:pt>
    <dgm:pt modelId="{ABFE3BAC-A4DE-48AC-82F7-09B51C1FA586}" type="sibTrans" cxnId="{3770344F-2A11-40D9-B66D-FEFC5986411D}">
      <dgm:prSet/>
      <dgm:spPr/>
      <dgm:t>
        <a:bodyPr/>
        <a:lstStyle/>
        <a:p>
          <a:endParaRPr lang="en-US" sz="2200">
            <a:solidFill>
              <a:schemeClr val="tx1">
                <a:lumMod val="95000"/>
                <a:lumOff val="5000"/>
              </a:schemeClr>
            </a:solidFill>
          </a:endParaRPr>
        </a:p>
      </dgm:t>
    </dgm:pt>
    <dgm:pt modelId="{63318225-E590-48F7-BBD6-63808B3BDA57}">
      <dgm:prSet custT="1"/>
      <dgm:spPr/>
      <dgm:t>
        <a:bodyPr/>
        <a:lstStyle/>
        <a:p>
          <a:r>
            <a:rPr lang="en-US" sz="2200" b="0" i="0" u="none" dirty="0"/>
            <a:t>Electronic credit CGST ledger A/c</a:t>
          </a:r>
          <a:endParaRPr lang="en-US" sz="2200" dirty="0"/>
        </a:p>
      </dgm:t>
    </dgm:pt>
    <dgm:pt modelId="{60D29D08-5623-46E8-A71C-8AB9E4A671CD}" type="parTrans" cxnId="{53665A12-0B0C-4A5E-A039-5AE15161E689}">
      <dgm:prSet/>
      <dgm:spPr/>
      <dgm:t>
        <a:bodyPr/>
        <a:lstStyle/>
        <a:p>
          <a:endParaRPr lang="en-US" sz="2200">
            <a:solidFill>
              <a:schemeClr val="tx1">
                <a:lumMod val="95000"/>
                <a:lumOff val="5000"/>
              </a:schemeClr>
            </a:solidFill>
          </a:endParaRPr>
        </a:p>
      </dgm:t>
    </dgm:pt>
    <dgm:pt modelId="{504C65E2-7ED1-4D0F-8B2C-4B82EDFAB170}" type="sibTrans" cxnId="{53665A12-0B0C-4A5E-A039-5AE15161E689}">
      <dgm:prSet/>
      <dgm:spPr/>
      <dgm:t>
        <a:bodyPr/>
        <a:lstStyle/>
        <a:p>
          <a:endParaRPr lang="en-US" sz="2200">
            <a:solidFill>
              <a:schemeClr val="tx1">
                <a:lumMod val="95000"/>
                <a:lumOff val="5000"/>
              </a:schemeClr>
            </a:solidFill>
          </a:endParaRPr>
        </a:p>
      </dgm:t>
    </dgm:pt>
    <dgm:pt modelId="{E2CB96C2-8CC6-44E1-85D0-304599974097}">
      <dgm:prSet custT="1"/>
      <dgm:spPr/>
      <dgm:t>
        <a:bodyPr/>
        <a:lstStyle/>
        <a:p>
          <a:r>
            <a:rPr lang="en-US" sz="2200" b="0" i="0" u="none" dirty="0"/>
            <a:t>Electronic credit SGST ledger A/c</a:t>
          </a:r>
          <a:endParaRPr lang="en-US" sz="2200" dirty="0"/>
        </a:p>
      </dgm:t>
    </dgm:pt>
    <dgm:pt modelId="{1A6B65A8-189F-45FD-87FF-927C330AF252}" type="parTrans" cxnId="{EEA3F4F9-E4B9-452E-8A7F-6619A80FF9AE}">
      <dgm:prSet/>
      <dgm:spPr/>
      <dgm:t>
        <a:bodyPr/>
        <a:lstStyle/>
        <a:p>
          <a:endParaRPr lang="en-US" sz="2200">
            <a:solidFill>
              <a:schemeClr val="tx1">
                <a:lumMod val="95000"/>
                <a:lumOff val="5000"/>
              </a:schemeClr>
            </a:solidFill>
          </a:endParaRPr>
        </a:p>
      </dgm:t>
    </dgm:pt>
    <dgm:pt modelId="{9A0C49B4-4344-4521-AA41-2E7FE0EAD0CB}" type="sibTrans" cxnId="{EEA3F4F9-E4B9-452E-8A7F-6619A80FF9AE}">
      <dgm:prSet/>
      <dgm:spPr/>
      <dgm:t>
        <a:bodyPr/>
        <a:lstStyle/>
        <a:p>
          <a:endParaRPr lang="en-US" sz="2200">
            <a:solidFill>
              <a:schemeClr val="tx1">
                <a:lumMod val="95000"/>
                <a:lumOff val="5000"/>
              </a:schemeClr>
            </a:solidFill>
          </a:endParaRPr>
        </a:p>
      </dgm:t>
    </dgm:pt>
    <dgm:pt modelId="{78709656-836F-4429-9379-DD6B54F94012}">
      <dgm:prSet custT="1"/>
      <dgm:spPr/>
      <dgm:t>
        <a:bodyPr/>
        <a:lstStyle/>
        <a:p>
          <a:r>
            <a:rPr lang="en-US" sz="2200" b="0" i="0" u="none" dirty="0"/>
            <a:t>Electronic credit IGST ledger A/c</a:t>
          </a:r>
          <a:endParaRPr lang="en-US" sz="2200" dirty="0"/>
        </a:p>
      </dgm:t>
    </dgm:pt>
    <dgm:pt modelId="{2A89C84F-1C3C-43A4-A5A0-D71DE6F3DEF3}" type="parTrans" cxnId="{8AA4C65A-1C54-4C56-AE45-7CBF28CD9634}">
      <dgm:prSet/>
      <dgm:spPr/>
      <dgm:t>
        <a:bodyPr/>
        <a:lstStyle/>
        <a:p>
          <a:endParaRPr lang="en-US" sz="2200">
            <a:solidFill>
              <a:schemeClr val="tx1">
                <a:lumMod val="95000"/>
                <a:lumOff val="5000"/>
              </a:schemeClr>
            </a:solidFill>
          </a:endParaRPr>
        </a:p>
      </dgm:t>
    </dgm:pt>
    <dgm:pt modelId="{8DD3A32A-B6AD-4733-9FEF-A9E8E3EA13B7}" type="sibTrans" cxnId="{8AA4C65A-1C54-4C56-AE45-7CBF28CD9634}">
      <dgm:prSet/>
      <dgm:spPr/>
      <dgm:t>
        <a:bodyPr/>
        <a:lstStyle/>
        <a:p>
          <a:endParaRPr lang="en-US" sz="2200">
            <a:solidFill>
              <a:schemeClr val="tx1">
                <a:lumMod val="95000"/>
                <a:lumOff val="5000"/>
              </a:schemeClr>
            </a:solidFill>
          </a:endParaRPr>
        </a:p>
      </dgm:t>
    </dgm:pt>
    <dgm:pt modelId="{CC5FD770-A29C-4773-ABA0-3DE37AAA3294}">
      <dgm:prSet custT="1"/>
      <dgm:spPr/>
      <dgm:t>
        <a:bodyPr/>
        <a:lstStyle/>
        <a:p>
          <a:r>
            <a:rPr lang="en-US" sz="2200" b="0" i="0" u="none"/>
            <a:t>Electronic Cash CGST Ledger A/c</a:t>
          </a:r>
          <a:endParaRPr lang="en-US" sz="2200" dirty="0"/>
        </a:p>
      </dgm:t>
    </dgm:pt>
    <dgm:pt modelId="{EDAD730D-6A23-42FF-9E61-36AA36027ABD}" type="parTrans" cxnId="{6F512BE7-0D59-4C96-BA13-CC0A6F242E54}">
      <dgm:prSet/>
      <dgm:spPr/>
      <dgm:t>
        <a:bodyPr/>
        <a:lstStyle/>
        <a:p>
          <a:endParaRPr lang="en-US" sz="2200">
            <a:solidFill>
              <a:schemeClr val="tx1">
                <a:lumMod val="95000"/>
                <a:lumOff val="5000"/>
              </a:schemeClr>
            </a:solidFill>
          </a:endParaRPr>
        </a:p>
      </dgm:t>
    </dgm:pt>
    <dgm:pt modelId="{B51860A0-0D07-44E7-AE17-09EF5E918F16}" type="sibTrans" cxnId="{6F512BE7-0D59-4C96-BA13-CC0A6F242E54}">
      <dgm:prSet/>
      <dgm:spPr/>
      <dgm:t>
        <a:bodyPr/>
        <a:lstStyle/>
        <a:p>
          <a:endParaRPr lang="en-US" sz="2200">
            <a:solidFill>
              <a:schemeClr val="tx1">
                <a:lumMod val="95000"/>
                <a:lumOff val="5000"/>
              </a:schemeClr>
            </a:solidFill>
          </a:endParaRPr>
        </a:p>
      </dgm:t>
    </dgm:pt>
    <dgm:pt modelId="{F0665430-844F-4891-B9CD-0625CD802D11}">
      <dgm:prSet custT="1"/>
      <dgm:spPr/>
      <dgm:t>
        <a:bodyPr/>
        <a:lstStyle/>
        <a:p>
          <a:r>
            <a:rPr lang="en-US" sz="2200" b="0" i="0" u="none"/>
            <a:t>Electronic Cash SGST Ledger A/c</a:t>
          </a:r>
          <a:endParaRPr lang="en-US" sz="2200"/>
        </a:p>
      </dgm:t>
    </dgm:pt>
    <dgm:pt modelId="{C84ADC8F-CC67-4169-94F4-464582BC34C0}" type="parTrans" cxnId="{C292F4B6-A405-4E2D-AECD-2811875FF4E9}">
      <dgm:prSet/>
      <dgm:spPr/>
      <dgm:t>
        <a:bodyPr/>
        <a:lstStyle/>
        <a:p>
          <a:endParaRPr lang="en-US" sz="2200">
            <a:solidFill>
              <a:schemeClr val="tx1">
                <a:lumMod val="95000"/>
                <a:lumOff val="5000"/>
              </a:schemeClr>
            </a:solidFill>
          </a:endParaRPr>
        </a:p>
      </dgm:t>
    </dgm:pt>
    <dgm:pt modelId="{BAAF9E4F-B9F1-46AB-8243-3B338878D909}" type="sibTrans" cxnId="{C292F4B6-A405-4E2D-AECD-2811875FF4E9}">
      <dgm:prSet/>
      <dgm:spPr/>
      <dgm:t>
        <a:bodyPr/>
        <a:lstStyle/>
        <a:p>
          <a:endParaRPr lang="en-US" sz="2200">
            <a:solidFill>
              <a:schemeClr val="tx1">
                <a:lumMod val="95000"/>
                <a:lumOff val="5000"/>
              </a:schemeClr>
            </a:solidFill>
          </a:endParaRPr>
        </a:p>
      </dgm:t>
    </dgm:pt>
    <dgm:pt modelId="{39ADF746-A413-400D-BE24-41C4CDFAF627}">
      <dgm:prSet custT="1"/>
      <dgm:spPr/>
      <dgm:t>
        <a:bodyPr/>
        <a:lstStyle/>
        <a:p>
          <a:r>
            <a:rPr lang="en-US" sz="2200" b="0" i="0" u="none"/>
            <a:t>Electronic Cash IGST Ledger A/c</a:t>
          </a:r>
          <a:endParaRPr lang="en-US" sz="2200"/>
        </a:p>
      </dgm:t>
    </dgm:pt>
    <dgm:pt modelId="{793ABE11-6052-435A-A54D-35C6D60FB8F4}" type="parTrans" cxnId="{B9CA7D82-2384-41D4-AEA6-6DC831A2FD8C}">
      <dgm:prSet/>
      <dgm:spPr/>
      <dgm:t>
        <a:bodyPr/>
        <a:lstStyle/>
        <a:p>
          <a:endParaRPr lang="en-US" sz="2200">
            <a:solidFill>
              <a:schemeClr val="tx1">
                <a:lumMod val="95000"/>
                <a:lumOff val="5000"/>
              </a:schemeClr>
            </a:solidFill>
          </a:endParaRPr>
        </a:p>
      </dgm:t>
    </dgm:pt>
    <dgm:pt modelId="{27BEF95E-369B-42C3-8168-A0058D1C680D}" type="sibTrans" cxnId="{B9CA7D82-2384-41D4-AEA6-6DC831A2FD8C}">
      <dgm:prSet/>
      <dgm:spPr/>
      <dgm:t>
        <a:bodyPr/>
        <a:lstStyle/>
        <a:p>
          <a:endParaRPr lang="en-US" sz="2200">
            <a:solidFill>
              <a:schemeClr val="tx1">
                <a:lumMod val="95000"/>
                <a:lumOff val="5000"/>
              </a:schemeClr>
            </a:solidFill>
          </a:endParaRPr>
        </a:p>
      </dgm:t>
    </dgm:pt>
    <dgm:pt modelId="{4CE6764A-0C78-4383-AC89-AE1C0B718BC6}">
      <dgm:prSet custT="1"/>
      <dgm:spPr/>
      <dgm:t>
        <a:bodyPr/>
        <a:lstStyle/>
        <a:p>
          <a:r>
            <a:rPr lang="en-US" sz="2200" b="0" i="0" u="none"/>
            <a:t>Cash/ Bank A/c</a:t>
          </a:r>
          <a:endParaRPr lang="en-US" sz="2200"/>
        </a:p>
      </dgm:t>
    </dgm:pt>
    <dgm:pt modelId="{6BA2E69A-2CF9-4442-A8F1-9AC3E3319000}" type="parTrans" cxnId="{77AAC59D-AB5B-46E0-89E7-4E226E92AA0F}">
      <dgm:prSet/>
      <dgm:spPr/>
      <dgm:t>
        <a:bodyPr/>
        <a:lstStyle/>
        <a:p>
          <a:endParaRPr lang="en-US" sz="2200">
            <a:solidFill>
              <a:schemeClr val="tx1">
                <a:lumMod val="95000"/>
                <a:lumOff val="5000"/>
              </a:schemeClr>
            </a:solidFill>
          </a:endParaRPr>
        </a:p>
      </dgm:t>
    </dgm:pt>
    <dgm:pt modelId="{E5D2B36A-C045-40C6-A152-72DBC8386B14}" type="sibTrans" cxnId="{77AAC59D-AB5B-46E0-89E7-4E226E92AA0F}">
      <dgm:prSet/>
      <dgm:spPr/>
      <dgm:t>
        <a:bodyPr/>
        <a:lstStyle/>
        <a:p>
          <a:endParaRPr lang="en-US" sz="2200">
            <a:solidFill>
              <a:schemeClr val="tx1">
                <a:lumMod val="95000"/>
                <a:lumOff val="5000"/>
              </a:schemeClr>
            </a:solidFill>
          </a:endParaRPr>
        </a:p>
      </dgm:t>
    </dgm:pt>
    <dgm:pt modelId="{83F738E1-B92E-41B1-A44F-F6F9E253F7F5}" type="pres">
      <dgm:prSet presAssocID="{4F80275F-D824-4915-A254-E8EFEE3BC85C}" presName="diagram" presStyleCnt="0">
        <dgm:presLayoutVars>
          <dgm:dir/>
          <dgm:resizeHandles val="exact"/>
        </dgm:presLayoutVars>
      </dgm:prSet>
      <dgm:spPr/>
    </dgm:pt>
    <dgm:pt modelId="{F8D72877-23BE-45EC-9728-610C92910B67}" type="pres">
      <dgm:prSet presAssocID="{E82087DC-EFF4-4E92-AF49-8CE56861B8A9}" presName="node" presStyleLbl="node1" presStyleIdx="0" presStyleCnt="16">
        <dgm:presLayoutVars>
          <dgm:bulletEnabled val="1"/>
        </dgm:presLayoutVars>
      </dgm:prSet>
      <dgm:spPr/>
    </dgm:pt>
    <dgm:pt modelId="{2E6F010D-B7F0-479D-80AB-9BF26D4E0B30}" type="pres">
      <dgm:prSet presAssocID="{00E78B01-28E1-4863-8165-974A2D40C034}" presName="sibTrans" presStyleCnt="0"/>
      <dgm:spPr/>
    </dgm:pt>
    <dgm:pt modelId="{E1D120AA-F11E-4331-818A-535F44771DDC}" type="pres">
      <dgm:prSet presAssocID="{5584DD6B-C288-4E9A-B93F-F419257E6B6C}" presName="node" presStyleLbl="node1" presStyleIdx="1" presStyleCnt="16">
        <dgm:presLayoutVars>
          <dgm:bulletEnabled val="1"/>
        </dgm:presLayoutVars>
      </dgm:prSet>
      <dgm:spPr/>
    </dgm:pt>
    <dgm:pt modelId="{A5833239-45B2-4DAD-91B7-2E3CD20B654E}" type="pres">
      <dgm:prSet presAssocID="{A18FC52B-8CA3-4A9E-8021-BFC755D009FE}" presName="sibTrans" presStyleCnt="0"/>
      <dgm:spPr/>
    </dgm:pt>
    <dgm:pt modelId="{06D92C35-DAF7-4B93-A0D3-BBE3D4537E29}" type="pres">
      <dgm:prSet presAssocID="{E20CF8B9-38EA-4D89-B565-CC5A377C7B70}" presName="node" presStyleLbl="node1" presStyleIdx="2" presStyleCnt="16">
        <dgm:presLayoutVars>
          <dgm:bulletEnabled val="1"/>
        </dgm:presLayoutVars>
      </dgm:prSet>
      <dgm:spPr/>
    </dgm:pt>
    <dgm:pt modelId="{F0339069-C151-4B74-AB97-DC9E91376A18}" type="pres">
      <dgm:prSet presAssocID="{AA20A58F-56F4-47E9-8485-7BA403DA740C}" presName="sibTrans" presStyleCnt="0"/>
      <dgm:spPr/>
    </dgm:pt>
    <dgm:pt modelId="{5F161B30-C51F-4204-9F7C-4D3A03E2BE16}" type="pres">
      <dgm:prSet presAssocID="{6A0E2EDF-0647-49C9-B6FF-CA8AD9BE0720}" presName="node" presStyleLbl="node1" presStyleIdx="3" presStyleCnt="16">
        <dgm:presLayoutVars>
          <dgm:bulletEnabled val="1"/>
        </dgm:presLayoutVars>
      </dgm:prSet>
      <dgm:spPr/>
    </dgm:pt>
    <dgm:pt modelId="{2A53FBB0-C249-45DA-AD65-31747FB7766F}" type="pres">
      <dgm:prSet presAssocID="{0251D1CF-0500-4FA6-818D-0694A635B667}" presName="sibTrans" presStyleCnt="0"/>
      <dgm:spPr/>
    </dgm:pt>
    <dgm:pt modelId="{1E944154-2820-4C4B-A27E-C379667DCDB7}" type="pres">
      <dgm:prSet presAssocID="{B5881A2B-C081-40D7-916E-9C025357E7AE}" presName="node" presStyleLbl="node1" presStyleIdx="4" presStyleCnt="16">
        <dgm:presLayoutVars>
          <dgm:bulletEnabled val="1"/>
        </dgm:presLayoutVars>
      </dgm:prSet>
      <dgm:spPr/>
    </dgm:pt>
    <dgm:pt modelId="{3BFA9E09-7335-43E4-882C-4C2211E616B9}" type="pres">
      <dgm:prSet presAssocID="{F423AE36-46D6-40EC-B1CB-DE24169ACC84}" presName="sibTrans" presStyleCnt="0"/>
      <dgm:spPr/>
    </dgm:pt>
    <dgm:pt modelId="{F89A6D34-9483-4276-8D60-D16E3723658C}" type="pres">
      <dgm:prSet presAssocID="{E37CC007-B4B7-44F3-AD6D-BC96227B018D}" presName="node" presStyleLbl="node1" presStyleIdx="5" presStyleCnt="16">
        <dgm:presLayoutVars>
          <dgm:bulletEnabled val="1"/>
        </dgm:presLayoutVars>
      </dgm:prSet>
      <dgm:spPr/>
    </dgm:pt>
    <dgm:pt modelId="{3F2E0184-DE25-4846-90D5-9329763E3D01}" type="pres">
      <dgm:prSet presAssocID="{D1F87DB4-0D12-49D4-8C5D-F18DF1A40EB3}" presName="sibTrans" presStyleCnt="0"/>
      <dgm:spPr/>
    </dgm:pt>
    <dgm:pt modelId="{F99012C4-422E-41A3-A24D-CD7FDDC096C1}" type="pres">
      <dgm:prSet presAssocID="{AE1EAC08-3BA3-4D31-B6E6-8DAA19C28B88}" presName="node" presStyleLbl="node1" presStyleIdx="6" presStyleCnt="16">
        <dgm:presLayoutVars>
          <dgm:bulletEnabled val="1"/>
        </dgm:presLayoutVars>
      </dgm:prSet>
      <dgm:spPr/>
    </dgm:pt>
    <dgm:pt modelId="{1892C7E5-5760-47E0-80B5-98DA7F9D7711}" type="pres">
      <dgm:prSet presAssocID="{E1145412-81D8-4FC2-AF23-1BABAE3FBD73}" presName="sibTrans" presStyleCnt="0"/>
      <dgm:spPr/>
    </dgm:pt>
    <dgm:pt modelId="{CC650BC0-AE37-48AD-A930-85416A3E0803}" type="pres">
      <dgm:prSet presAssocID="{AED03730-659D-44F4-892C-F76BAFA03AE4}" presName="node" presStyleLbl="node1" presStyleIdx="7" presStyleCnt="16">
        <dgm:presLayoutVars>
          <dgm:bulletEnabled val="1"/>
        </dgm:presLayoutVars>
      </dgm:prSet>
      <dgm:spPr/>
    </dgm:pt>
    <dgm:pt modelId="{1B88A11F-5E85-403E-8B6C-0CF10327D7E1}" type="pres">
      <dgm:prSet presAssocID="{E00F672B-CDBA-42AB-BF46-F24B2742DB55}" presName="sibTrans" presStyleCnt="0"/>
      <dgm:spPr/>
    </dgm:pt>
    <dgm:pt modelId="{E2F720A0-C7FA-4995-8364-88DE8CB2AA9F}" type="pres">
      <dgm:prSet presAssocID="{E9BA6813-ECD6-4992-B9E7-B72990EC893E}" presName="node" presStyleLbl="node1" presStyleIdx="8" presStyleCnt="16">
        <dgm:presLayoutVars>
          <dgm:bulletEnabled val="1"/>
        </dgm:presLayoutVars>
      </dgm:prSet>
      <dgm:spPr/>
    </dgm:pt>
    <dgm:pt modelId="{324E1802-E614-4924-9B0E-B9B1603BA2D9}" type="pres">
      <dgm:prSet presAssocID="{ABFE3BAC-A4DE-48AC-82F7-09B51C1FA586}" presName="sibTrans" presStyleCnt="0"/>
      <dgm:spPr/>
    </dgm:pt>
    <dgm:pt modelId="{A3BADA7D-F919-41C2-AA38-D930A1D32BA6}" type="pres">
      <dgm:prSet presAssocID="{63318225-E590-48F7-BBD6-63808B3BDA57}" presName="node" presStyleLbl="node1" presStyleIdx="9" presStyleCnt="16">
        <dgm:presLayoutVars>
          <dgm:bulletEnabled val="1"/>
        </dgm:presLayoutVars>
      </dgm:prSet>
      <dgm:spPr/>
    </dgm:pt>
    <dgm:pt modelId="{5647ADBF-37CF-4B14-8770-72B73F242DB2}" type="pres">
      <dgm:prSet presAssocID="{504C65E2-7ED1-4D0F-8B2C-4B82EDFAB170}" presName="sibTrans" presStyleCnt="0"/>
      <dgm:spPr/>
    </dgm:pt>
    <dgm:pt modelId="{F2F516CF-CBC7-47A9-B24B-C5CB9A8B367F}" type="pres">
      <dgm:prSet presAssocID="{E2CB96C2-8CC6-44E1-85D0-304599974097}" presName="node" presStyleLbl="node1" presStyleIdx="10" presStyleCnt="16">
        <dgm:presLayoutVars>
          <dgm:bulletEnabled val="1"/>
        </dgm:presLayoutVars>
      </dgm:prSet>
      <dgm:spPr/>
    </dgm:pt>
    <dgm:pt modelId="{134E8094-1157-4804-B54B-F8382D1A4BFC}" type="pres">
      <dgm:prSet presAssocID="{9A0C49B4-4344-4521-AA41-2E7FE0EAD0CB}" presName="sibTrans" presStyleCnt="0"/>
      <dgm:spPr/>
    </dgm:pt>
    <dgm:pt modelId="{EDB125FA-54BD-44D0-A387-08DD6EA7D334}" type="pres">
      <dgm:prSet presAssocID="{78709656-836F-4429-9379-DD6B54F94012}" presName="node" presStyleLbl="node1" presStyleIdx="11" presStyleCnt="16">
        <dgm:presLayoutVars>
          <dgm:bulletEnabled val="1"/>
        </dgm:presLayoutVars>
      </dgm:prSet>
      <dgm:spPr/>
    </dgm:pt>
    <dgm:pt modelId="{8985CADC-5B86-4C69-A361-C043154D10F6}" type="pres">
      <dgm:prSet presAssocID="{8DD3A32A-B6AD-4733-9FEF-A9E8E3EA13B7}" presName="sibTrans" presStyleCnt="0"/>
      <dgm:spPr/>
    </dgm:pt>
    <dgm:pt modelId="{E264E126-0627-4E05-8D70-CD731F7003B7}" type="pres">
      <dgm:prSet presAssocID="{CC5FD770-A29C-4773-ABA0-3DE37AAA3294}" presName="node" presStyleLbl="node1" presStyleIdx="12" presStyleCnt="16">
        <dgm:presLayoutVars>
          <dgm:bulletEnabled val="1"/>
        </dgm:presLayoutVars>
      </dgm:prSet>
      <dgm:spPr/>
    </dgm:pt>
    <dgm:pt modelId="{F7F08563-7B75-494D-875B-16DCAFBB1DB4}" type="pres">
      <dgm:prSet presAssocID="{B51860A0-0D07-44E7-AE17-09EF5E918F16}" presName="sibTrans" presStyleCnt="0"/>
      <dgm:spPr/>
    </dgm:pt>
    <dgm:pt modelId="{62670CBB-8B6A-4B2A-AECE-1F9980E71FAE}" type="pres">
      <dgm:prSet presAssocID="{F0665430-844F-4891-B9CD-0625CD802D11}" presName="node" presStyleLbl="node1" presStyleIdx="13" presStyleCnt="16">
        <dgm:presLayoutVars>
          <dgm:bulletEnabled val="1"/>
        </dgm:presLayoutVars>
      </dgm:prSet>
      <dgm:spPr/>
    </dgm:pt>
    <dgm:pt modelId="{323DAEAC-153F-4FAD-BA71-A9240ECAD18A}" type="pres">
      <dgm:prSet presAssocID="{BAAF9E4F-B9F1-46AB-8243-3B338878D909}" presName="sibTrans" presStyleCnt="0"/>
      <dgm:spPr/>
    </dgm:pt>
    <dgm:pt modelId="{BD201DC2-9441-4199-BE6A-B52C74EDF534}" type="pres">
      <dgm:prSet presAssocID="{39ADF746-A413-400D-BE24-41C4CDFAF627}" presName="node" presStyleLbl="node1" presStyleIdx="14" presStyleCnt="16">
        <dgm:presLayoutVars>
          <dgm:bulletEnabled val="1"/>
        </dgm:presLayoutVars>
      </dgm:prSet>
      <dgm:spPr/>
    </dgm:pt>
    <dgm:pt modelId="{4F7FB41E-9534-4B05-86EF-900785B561CD}" type="pres">
      <dgm:prSet presAssocID="{27BEF95E-369B-42C3-8168-A0058D1C680D}" presName="sibTrans" presStyleCnt="0"/>
      <dgm:spPr/>
    </dgm:pt>
    <dgm:pt modelId="{F9E4F45C-74B2-408A-B115-5C45E5BF5323}" type="pres">
      <dgm:prSet presAssocID="{4CE6764A-0C78-4383-AC89-AE1C0B718BC6}" presName="node" presStyleLbl="node1" presStyleIdx="15" presStyleCnt="16">
        <dgm:presLayoutVars>
          <dgm:bulletEnabled val="1"/>
        </dgm:presLayoutVars>
      </dgm:prSet>
      <dgm:spPr/>
    </dgm:pt>
  </dgm:ptLst>
  <dgm:cxnLst>
    <dgm:cxn modelId="{6990B806-65CA-4A03-842E-AE5CF8F1010D}" type="presOf" srcId="{78709656-836F-4429-9379-DD6B54F94012}" destId="{EDB125FA-54BD-44D0-A387-08DD6EA7D334}" srcOrd="0" destOrd="0" presId="urn:microsoft.com/office/officeart/2005/8/layout/default"/>
    <dgm:cxn modelId="{ED48DA0A-6C30-41E4-8C7E-3A5D24BD2C80}" type="presOf" srcId="{AED03730-659D-44F4-892C-F76BAFA03AE4}" destId="{CC650BC0-AE37-48AD-A930-85416A3E0803}" srcOrd="0" destOrd="0" presId="urn:microsoft.com/office/officeart/2005/8/layout/default"/>
    <dgm:cxn modelId="{4341B60B-866A-4E14-84F4-069D5491373C}" type="presOf" srcId="{39ADF746-A413-400D-BE24-41C4CDFAF627}" destId="{BD201DC2-9441-4199-BE6A-B52C74EDF534}" srcOrd="0" destOrd="0" presId="urn:microsoft.com/office/officeart/2005/8/layout/default"/>
    <dgm:cxn modelId="{9F17A40E-6ECE-4626-BA3F-F46738AB618A}" type="presOf" srcId="{4F80275F-D824-4915-A254-E8EFEE3BC85C}" destId="{83F738E1-B92E-41B1-A44F-F6F9E253F7F5}" srcOrd="0" destOrd="0" presId="urn:microsoft.com/office/officeart/2005/8/layout/default"/>
    <dgm:cxn modelId="{53665A12-0B0C-4A5E-A039-5AE15161E689}" srcId="{4F80275F-D824-4915-A254-E8EFEE3BC85C}" destId="{63318225-E590-48F7-BBD6-63808B3BDA57}" srcOrd="9" destOrd="0" parTransId="{60D29D08-5623-46E8-A71C-8AB9E4A671CD}" sibTransId="{504C65E2-7ED1-4D0F-8B2C-4B82EDFAB170}"/>
    <dgm:cxn modelId="{BB651622-12D8-4A24-872F-466499292652}" srcId="{4F80275F-D824-4915-A254-E8EFEE3BC85C}" destId="{E82087DC-EFF4-4E92-AF49-8CE56861B8A9}" srcOrd="0" destOrd="0" parTransId="{D831FC97-3688-4865-B3F0-F6277224009C}" sibTransId="{00E78B01-28E1-4863-8165-974A2D40C034}"/>
    <dgm:cxn modelId="{389EA431-EB20-4FCD-9B03-0E85E13B57F5}" type="presOf" srcId="{E9BA6813-ECD6-4992-B9E7-B72990EC893E}" destId="{E2F720A0-C7FA-4995-8364-88DE8CB2AA9F}" srcOrd="0" destOrd="0" presId="urn:microsoft.com/office/officeart/2005/8/layout/default"/>
    <dgm:cxn modelId="{B7558D3F-42BB-4EFF-AAF5-CEA00D02F224}" type="presOf" srcId="{6A0E2EDF-0647-49C9-B6FF-CA8AD9BE0720}" destId="{5F161B30-C51F-4204-9F7C-4D3A03E2BE16}" srcOrd="0" destOrd="0" presId="urn:microsoft.com/office/officeart/2005/8/layout/default"/>
    <dgm:cxn modelId="{E7FF953F-B389-4E0E-8B32-A7769FCBE05E}" srcId="{4F80275F-D824-4915-A254-E8EFEE3BC85C}" destId="{6A0E2EDF-0647-49C9-B6FF-CA8AD9BE0720}" srcOrd="3" destOrd="0" parTransId="{66FF69D2-8085-4BDB-9EE8-808BD7BC471B}" sibTransId="{0251D1CF-0500-4FA6-818D-0694A635B667}"/>
    <dgm:cxn modelId="{9EA1CF40-8A44-4C01-A299-9FB440ACF6E7}" type="presOf" srcId="{B5881A2B-C081-40D7-916E-9C025357E7AE}" destId="{1E944154-2820-4C4B-A27E-C379667DCDB7}" srcOrd="0" destOrd="0" presId="urn:microsoft.com/office/officeart/2005/8/layout/default"/>
    <dgm:cxn modelId="{E7A49A5F-D209-40E6-9373-D76ACC29FA28}" type="presOf" srcId="{5584DD6B-C288-4E9A-B93F-F419257E6B6C}" destId="{E1D120AA-F11E-4331-818A-535F44771DDC}" srcOrd="0" destOrd="0" presId="urn:microsoft.com/office/officeart/2005/8/layout/default"/>
    <dgm:cxn modelId="{B33E5141-261F-4D10-83AD-742B6934BF8F}" srcId="{4F80275F-D824-4915-A254-E8EFEE3BC85C}" destId="{E37CC007-B4B7-44F3-AD6D-BC96227B018D}" srcOrd="5" destOrd="0" parTransId="{5387BD4A-E6D3-4C52-9C7C-4A631B24FE21}" sibTransId="{D1F87DB4-0D12-49D4-8C5D-F18DF1A40EB3}"/>
    <dgm:cxn modelId="{3770344F-2A11-40D9-B66D-FEFC5986411D}" srcId="{4F80275F-D824-4915-A254-E8EFEE3BC85C}" destId="{E9BA6813-ECD6-4992-B9E7-B72990EC893E}" srcOrd="8" destOrd="0" parTransId="{7C690042-6584-4478-A7B8-EBACBDF6672F}" sibTransId="{ABFE3BAC-A4DE-48AC-82F7-09B51C1FA586}"/>
    <dgm:cxn modelId="{9B98F254-905C-43F2-9C93-C1861FE9C086}" srcId="{4F80275F-D824-4915-A254-E8EFEE3BC85C}" destId="{B5881A2B-C081-40D7-916E-9C025357E7AE}" srcOrd="4" destOrd="0" parTransId="{DB2F7EA3-924A-4E7F-8E03-89F74DDCBCEC}" sibTransId="{F423AE36-46D6-40EC-B1CB-DE24169ACC84}"/>
    <dgm:cxn modelId="{8AA4C65A-1C54-4C56-AE45-7CBF28CD9634}" srcId="{4F80275F-D824-4915-A254-E8EFEE3BC85C}" destId="{78709656-836F-4429-9379-DD6B54F94012}" srcOrd="11" destOrd="0" parTransId="{2A89C84F-1C3C-43A4-A5A0-D71DE6F3DEF3}" sibTransId="{8DD3A32A-B6AD-4733-9FEF-A9E8E3EA13B7}"/>
    <dgm:cxn modelId="{0C8F1A7F-D6E3-477A-A0C2-938ADC535FF2}" type="presOf" srcId="{F0665430-844F-4891-B9CD-0625CD802D11}" destId="{62670CBB-8B6A-4B2A-AECE-1F9980E71FAE}" srcOrd="0" destOrd="0" presId="urn:microsoft.com/office/officeart/2005/8/layout/default"/>
    <dgm:cxn modelId="{B9CA7D82-2384-41D4-AEA6-6DC831A2FD8C}" srcId="{4F80275F-D824-4915-A254-E8EFEE3BC85C}" destId="{39ADF746-A413-400D-BE24-41C4CDFAF627}" srcOrd="14" destOrd="0" parTransId="{793ABE11-6052-435A-A54D-35C6D60FB8F4}" sibTransId="{27BEF95E-369B-42C3-8168-A0058D1C680D}"/>
    <dgm:cxn modelId="{FFF73988-67E2-4DC4-9EE3-A4F80168B31B}" type="presOf" srcId="{4CE6764A-0C78-4383-AC89-AE1C0B718BC6}" destId="{F9E4F45C-74B2-408A-B115-5C45E5BF5323}" srcOrd="0" destOrd="0" presId="urn:microsoft.com/office/officeart/2005/8/layout/default"/>
    <dgm:cxn modelId="{77AAC59D-AB5B-46E0-89E7-4E226E92AA0F}" srcId="{4F80275F-D824-4915-A254-E8EFEE3BC85C}" destId="{4CE6764A-0C78-4383-AC89-AE1C0B718BC6}" srcOrd="15" destOrd="0" parTransId="{6BA2E69A-2CF9-4442-A8F1-9AC3E3319000}" sibTransId="{E5D2B36A-C045-40C6-A152-72DBC8386B14}"/>
    <dgm:cxn modelId="{EE8D259E-D528-492C-BB3F-B14EB0FCC194}" type="presOf" srcId="{E82087DC-EFF4-4E92-AF49-8CE56861B8A9}" destId="{F8D72877-23BE-45EC-9728-610C92910B67}" srcOrd="0" destOrd="0" presId="urn:microsoft.com/office/officeart/2005/8/layout/default"/>
    <dgm:cxn modelId="{E3A240AA-0B7E-42B6-B4AC-6F6DF2FE4207}" type="presOf" srcId="{E20CF8B9-38EA-4D89-B565-CC5A377C7B70}" destId="{06D92C35-DAF7-4B93-A0D3-BBE3D4537E29}" srcOrd="0" destOrd="0" presId="urn:microsoft.com/office/officeart/2005/8/layout/default"/>
    <dgm:cxn modelId="{C292F4B6-A405-4E2D-AECD-2811875FF4E9}" srcId="{4F80275F-D824-4915-A254-E8EFEE3BC85C}" destId="{F0665430-844F-4891-B9CD-0625CD802D11}" srcOrd="13" destOrd="0" parTransId="{C84ADC8F-CC67-4169-94F4-464582BC34C0}" sibTransId="{BAAF9E4F-B9F1-46AB-8243-3B338878D909}"/>
    <dgm:cxn modelId="{A3B3D3B7-F462-4AB8-A11E-183401311104}" srcId="{4F80275F-D824-4915-A254-E8EFEE3BC85C}" destId="{AE1EAC08-3BA3-4D31-B6E6-8DAA19C28B88}" srcOrd="6" destOrd="0" parTransId="{CBA6B504-1A89-4C2B-B69F-A4EC01C9E3FD}" sibTransId="{E1145412-81D8-4FC2-AF23-1BABAE3FBD73}"/>
    <dgm:cxn modelId="{E3716BB8-4395-4E12-B4E1-727350021E72}" srcId="{4F80275F-D824-4915-A254-E8EFEE3BC85C}" destId="{E20CF8B9-38EA-4D89-B565-CC5A377C7B70}" srcOrd="2" destOrd="0" parTransId="{A8AC3800-96D1-4D09-9598-5BFBDEEBEE2B}" sibTransId="{AA20A58F-56F4-47E9-8485-7BA403DA740C}"/>
    <dgm:cxn modelId="{90F89BC3-C023-4C90-8D6E-A7AACA63670C}" type="presOf" srcId="{AE1EAC08-3BA3-4D31-B6E6-8DAA19C28B88}" destId="{F99012C4-422E-41A3-A24D-CD7FDDC096C1}" srcOrd="0" destOrd="0" presId="urn:microsoft.com/office/officeart/2005/8/layout/default"/>
    <dgm:cxn modelId="{AE4DF0C8-F2D6-45D7-A1FE-21828878C176}" srcId="{4F80275F-D824-4915-A254-E8EFEE3BC85C}" destId="{AED03730-659D-44F4-892C-F76BAFA03AE4}" srcOrd="7" destOrd="0" parTransId="{20BCB47B-EAE8-4C14-BDF4-F19E9952F8C8}" sibTransId="{E00F672B-CDBA-42AB-BF46-F24B2742DB55}"/>
    <dgm:cxn modelId="{EB74C3D3-8A87-4647-AC22-F254B5E4C758}" type="presOf" srcId="{E37CC007-B4B7-44F3-AD6D-BC96227B018D}" destId="{F89A6D34-9483-4276-8D60-D16E3723658C}" srcOrd="0" destOrd="0" presId="urn:microsoft.com/office/officeart/2005/8/layout/default"/>
    <dgm:cxn modelId="{7DCD8BDE-B8AF-40F3-8F40-5FE3E12F4C5C}" type="presOf" srcId="{CC5FD770-A29C-4773-ABA0-3DE37AAA3294}" destId="{E264E126-0627-4E05-8D70-CD731F7003B7}" srcOrd="0" destOrd="0" presId="urn:microsoft.com/office/officeart/2005/8/layout/default"/>
    <dgm:cxn modelId="{9F9F3ADF-21A6-4E27-8D41-60B41DFE0A4A}" srcId="{4F80275F-D824-4915-A254-E8EFEE3BC85C}" destId="{5584DD6B-C288-4E9A-B93F-F419257E6B6C}" srcOrd="1" destOrd="0" parTransId="{3B202A4D-C504-45AC-8627-F488DF4543FC}" sibTransId="{A18FC52B-8CA3-4A9E-8021-BFC755D009FE}"/>
    <dgm:cxn modelId="{F368DEE4-0D88-4D73-ADD1-14AAA619D7C0}" type="presOf" srcId="{63318225-E590-48F7-BBD6-63808B3BDA57}" destId="{A3BADA7D-F919-41C2-AA38-D930A1D32BA6}" srcOrd="0" destOrd="0" presId="urn:microsoft.com/office/officeart/2005/8/layout/default"/>
    <dgm:cxn modelId="{6F512BE7-0D59-4C96-BA13-CC0A6F242E54}" srcId="{4F80275F-D824-4915-A254-E8EFEE3BC85C}" destId="{CC5FD770-A29C-4773-ABA0-3DE37AAA3294}" srcOrd="12" destOrd="0" parTransId="{EDAD730D-6A23-42FF-9E61-36AA36027ABD}" sibTransId="{B51860A0-0D07-44E7-AE17-09EF5E918F16}"/>
    <dgm:cxn modelId="{EEA3F4F9-E4B9-452E-8A7F-6619A80FF9AE}" srcId="{4F80275F-D824-4915-A254-E8EFEE3BC85C}" destId="{E2CB96C2-8CC6-44E1-85D0-304599974097}" srcOrd="10" destOrd="0" parTransId="{1A6B65A8-189F-45FD-87FF-927C330AF252}" sibTransId="{9A0C49B4-4344-4521-AA41-2E7FE0EAD0CB}"/>
    <dgm:cxn modelId="{930907FD-8D30-4E94-8F10-9B3D27843338}" type="presOf" srcId="{E2CB96C2-8CC6-44E1-85D0-304599974097}" destId="{F2F516CF-CBC7-47A9-B24B-C5CB9A8B367F}" srcOrd="0" destOrd="0" presId="urn:microsoft.com/office/officeart/2005/8/layout/default"/>
    <dgm:cxn modelId="{4D6EBBEA-ACE0-484F-A28B-33AB43F90B3D}" type="presParOf" srcId="{83F738E1-B92E-41B1-A44F-F6F9E253F7F5}" destId="{F8D72877-23BE-45EC-9728-610C92910B67}" srcOrd="0" destOrd="0" presId="urn:microsoft.com/office/officeart/2005/8/layout/default"/>
    <dgm:cxn modelId="{6B672D9F-7B51-4EB5-8E61-79F86F4AF626}" type="presParOf" srcId="{83F738E1-B92E-41B1-A44F-F6F9E253F7F5}" destId="{2E6F010D-B7F0-479D-80AB-9BF26D4E0B30}" srcOrd="1" destOrd="0" presId="urn:microsoft.com/office/officeart/2005/8/layout/default"/>
    <dgm:cxn modelId="{1CEDDD8C-2B34-43EC-8AB9-CE50F4EB9DE7}" type="presParOf" srcId="{83F738E1-B92E-41B1-A44F-F6F9E253F7F5}" destId="{E1D120AA-F11E-4331-818A-535F44771DDC}" srcOrd="2" destOrd="0" presId="urn:microsoft.com/office/officeart/2005/8/layout/default"/>
    <dgm:cxn modelId="{4BC4F68C-BD81-4426-AA78-0CDC39A9D327}" type="presParOf" srcId="{83F738E1-B92E-41B1-A44F-F6F9E253F7F5}" destId="{A5833239-45B2-4DAD-91B7-2E3CD20B654E}" srcOrd="3" destOrd="0" presId="urn:microsoft.com/office/officeart/2005/8/layout/default"/>
    <dgm:cxn modelId="{2C64A1DB-42DC-43BD-AD7E-0797FADD903D}" type="presParOf" srcId="{83F738E1-B92E-41B1-A44F-F6F9E253F7F5}" destId="{06D92C35-DAF7-4B93-A0D3-BBE3D4537E29}" srcOrd="4" destOrd="0" presId="urn:microsoft.com/office/officeart/2005/8/layout/default"/>
    <dgm:cxn modelId="{CC8971FA-828B-4B1B-9D1E-F310116E4F12}" type="presParOf" srcId="{83F738E1-B92E-41B1-A44F-F6F9E253F7F5}" destId="{F0339069-C151-4B74-AB97-DC9E91376A18}" srcOrd="5" destOrd="0" presId="urn:microsoft.com/office/officeart/2005/8/layout/default"/>
    <dgm:cxn modelId="{52A2213A-B2E5-4BF8-9530-484775564912}" type="presParOf" srcId="{83F738E1-B92E-41B1-A44F-F6F9E253F7F5}" destId="{5F161B30-C51F-4204-9F7C-4D3A03E2BE16}" srcOrd="6" destOrd="0" presId="urn:microsoft.com/office/officeart/2005/8/layout/default"/>
    <dgm:cxn modelId="{35D0C2E5-0438-47E9-84CA-D3C10BAB3A86}" type="presParOf" srcId="{83F738E1-B92E-41B1-A44F-F6F9E253F7F5}" destId="{2A53FBB0-C249-45DA-AD65-31747FB7766F}" srcOrd="7" destOrd="0" presId="urn:microsoft.com/office/officeart/2005/8/layout/default"/>
    <dgm:cxn modelId="{837F2BE6-E98A-4300-8266-D78F8489DDD7}" type="presParOf" srcId="{83F738E1-B92E-41B1-A44F-F6F9E253F7F5}" destId="{1E944154-2820-4C4B-A27E-C379667DCDB7}" srcOrd="8" destOrd="0" presId="urn:microsoft.com/office/officeart/2005/8/layout/default"/>
    <dgm:cxn modelId="{856386DE-49FF-4534-8ED0-44961CEC5796}" type="presParOf" srcId="{83F738E1-B92E-41B1-A44F-F6F9E253F7F5}" destId="{3BFA9E09-7335-43E4-882C-4C2211E616B9}" srcOrd="9" destOrd="0" presId="urn:microsoft.com/office/officeart/2005/8/layout/default"/>
    <dgm:cxn modelId="{4E046E27-F625-49A1-B17D-7E7C891C5969}" type="presParOf" srcId="{83F738E1-B92E-41B1-A44F-F6F9E253F7F5}" destId="{F89A6D34-9483-4276-8D60-D16E3723658C}" srcOrd="10" destOrd="0" presId="urn:microsoft.com/office/officeart/2005/8/layout/default"/>
    <dgm:cxn modelId="{21790D34-D8B7-4029-B473-039FA2DEEB32}" type="presParOf" srcId="{83F738E1-B92E-41B1-A44F-F6F9E253F7F5}" destId="{3F2E0184-DE25-4846-90D5-9329763E3D01}" srcOrd="11" destOrd="0" presId="urn:microsoft.com/office/officeart/2005/8/layout/default"/>
    <dgm:cxn modelId="{C4408808-63CF-49B8-911D-8CAF497E50BB}" type="presParOf" srcId="{83F738E1-B92E-41B1-A44F-F6F9E253F7F5}" destId="{F99012C4-422E-41A3-A24D-CD7FDDC096C1}" srcOrd="12" destOrd="0" presId="urn:microsoft.com/office/officeart/2005/8/layout/default"/>
    <dgm:cxn modelId="{AA4D610A-1102-4C61-93E8-D1CD2B4C0B15}" type="presParOf" srcId="{83F738E1-B92E-41B1-A44F-F6F9E253F7F5}" destId="{1892C7E5-5760-47E0-80B5-98DA7F9D7711}" srcOrd="13" destOrd="0" presId="urn:microsoft.com/office/officeart/2005/8/layout/default"/>
    <dgm:cxn modelId="{A4842D3F-BF38-4E29-A60E-12609E8913C8}" type="presParOf" srcId="{83F738E1-B92E-41B1-A44F-F6F9E253F7F5}" destId="{CC650BC0-AE37-48AD-A930-85416A3E0803}" srcOrd="14" destOrd="0" presId="urn:microsoft.com/office/officeart/2005/8/layout/default"/>
    <dgm:cxn modelId="{B77CDEC7-1779-4D6E-84D9-BF77DBF9785A}" type="presParOf" srcId="{83F738E1-B92E-41B1-A44F-F6F9E253F7F5}" destId="{1B88A11F-5E85-403E-8B6C-0CF10327D7E1}" srcOrd="15" destOrd="0" presId="urn:microsoft.com/office/officeart/2005/8/layout/default"/>
    <dgm:cxn modelId="{5E9B09D5-6495-4857-8C9E-4CCEA4B147CD}" type="presParOf" srcId="{83F738E1-B92E-41B1-A44F-F6F9E253F7F5}" destId="{E2F720A0-C7FA-4995-8364-88DE8CB2AA9F}" srcOrd="16" destOrd="0" presId="urn:microsoft.com/office/officeart/2005/8/layout/default"/>
    <dgm:cxn modelId="{0B275AD9-7A80-4B31-B43A-46C57D740FEC}" type="presParOf" srcId="{83F738E1-B92E-41B1-A44F-F6F9E253F7F5}" destId="{324E1802-E614-4924-9B0E-B9B1603BA2D9}" srcOrd="17" destOrd="0" presId="urn:microsoft.com/office/officeart/2005/8/layout/default"/>
    <dgm:cxn modelId="{F24DE408-F9CA-49B3-8309-248DF6B65B7E}" type="presParOf" srcId="{83F738E1-B92E-41B1-A44F-F6F9E253F7F5}" destId="{A3BADA7D-F919-41C2-AA38-D930A1D32BA6}" srcOrd="18" destOrd="0" presId="urn:microsoft.com/office/officeart/2005/8/layout/default"/>
    <dgm:cxn modelId="{0BBB1C86-8DDE-4D41-9FCF-891015949C0E}" type="presParOf" srcId="{83F738E1-B92E-41B1-A44F-F6F9E253F7F5}" destId="{5647ADBF-37CF-4B14-8770-72B73F242DB2}" srcOrd="19" destOrd="0" presId="urn:microsoft.com/office/officeart/2005/8/layout/default"/>
    <dgm:cxn modelId="{8A2AB5D4-DDFC-4DBC-BC6B-C4BF6A4539E7}" type="presParOf" srcId="{83F738E1-B92E-41B1-A44F-F6F9E253F7F5}" destId="{F2F516CF-CBC7-47A9-B24B-C5CB9A8B367F}" srcOrd="20" destOrd="0" presId="urn:microsoft.com/office/officeart/2005/8/layout/default"/>
    <dgm:cxn modelId="{84E5B90E-2CE2-4F1A-97BA-42A72F4371DC}" type="presParOf" srcId="{83F738E1-B92E-41B1-A44F-F6F9E253F7F5}" destId="{134E8094-1157-4804-B54B-F8382D1A4BFC}" srcOrd="21" destOrd="0" presId="urn:microsoft.com/office/officeart/2005/8/layout/default"/>
    <dgm:cxn modelId="{F21BE9FD-CBE7-45C4-AA70-2B0D6F209251}" type="presParOf" srcId="{83F738E1-B92E-41B1-A44F-F6F9E253F7F5}" destId="{EDB125FA-54BD-44D0-A387-08DD6EA7D334}" srcOrd="22" destOrd="0" presId="urn:microsoft.com/office/officeart/2005/8/layout/default"/>
    <dgm:cxn modelId="{C05B7D65-3876-4569-A70D-7626AB606D6F}" type="presParOf" srcId="{83F738E1-B92E-41B1-A44F-F6F9E253F7F5}" destId="{8985CADC-5B86-4C69-A361-C043154D10F6}" srcOrd="23" destOrd="0" presId="urn:microsoft.com/office/officeart/2005/8/layout/default"/>
    <dgm:cxn modelId="{71FE6742-1DEF-4420-BF3A-F67419FC56D4}" type="presParOf" srcId="{83F738E1-B92E-41B1-A44F-F6F9E253F7F5}" destId="{E264E126-0627-4E05-8D70-CD731F7003B7}" srcOrd="24" destOrd="0" presId="urn:microsoft.com/office/officeart/2005/8/layout/default"/>
    <dgm:cxn modelId="{EA53BBF2-009C-414C-87C7-F41A805624AF}" type="presParOf" srcId="{83F738E1-B92E-41B1-A44F-F6F9E253F7F5}" destId="{F7F08563-7B75-494D-875B-16DCAFBB1DB4}" srcOrd="25" destOrd="0" presId="urn:microsoft.com/office/officeart/2005/8/layout/default"/>
    <dgm:cxn modelId="{01572953-11CC-491E-947D-226BCCD5CCDF}" type="presParOf" srcId="{83F738E1-B92E-41B1-A44F-F6F9E253F7F5}" destId="{62670CBB-8B6A-4B2A-AECE-1F9980E71FAE}" srcOrd="26" destOrd="0" presId="urn:microsoft.com/office/officeart/2005/8/layout/default"/>
    <dgm:cxn modelId="{01D31ABF-D40E-4C12-BF80-F9F3CCEA1803}" type="presParOf" srcId="{83F738E1-B92E-41B1-A44F-F6F9E253F7F5}" destId="{323DAEAC-153F-4FAD-BA71-A9240ECAD18A}" srcOrd="27" destOrd="0" presId="urn:microsoft.com/office/officeart/2005/8/layout/default"/>
    <dgm:cxn modelId="{178F7D97-43BF-4DF8-A337-F1C7381C9AAC}" type="presParOf" srcId="{83F738E1-B92E-41B1-A44F-F6F9E253F7F5}" destId="{BD201DC2-9441-4199-BE6A-B52C74EDF534}" srcOrd="28" destOrd="0" presId="urn:microsoft.com/office/officeart/2005/8/layout/default"/>
    <dgm:cxn modelId="{D3E08BB9-8211-4D9E-851C-73D2B391F6EA}" type="presParOf" srcId="{83F738E1-B92E-41B1-A44F-F6F9E253F7F5}" destId="{4F7FB41E-9534-4B05-86EF-900785B561CD}" srcOrd="29" destOrd="0" presId="urn:microsoft.com/office/officeart/2005/8/layout/default"/>
    <dgm:cxn modelId="{6707FA15-C9B6-4EE9-ABBC-1BE9BEF305C6}" type="presParOf" srcId="{83F738E1-B92E-41B1-A44F-F6F9E253F7F5}" destId="{F9E4F45C-74B2-408A-B115-5C45E5BF5323}" srcOrd="3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5C6B12D9-D0AF-4526-8288-AB9F1980521E}"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864505DA-4732-4631-8A3C-7357776BE81E}">
      <dgm:prSet custT="1"/>
      <dgm:spPr/>
      <dgm:t>
        <a:bodyPr/>
        <a:lstStyle/>
        <a:p>
          <a:r>
            <a:rPr lang="en-US" sz="2200" dirty="0">
              <a:solidFill>
                <a:schemeClr val="tx1">
                  <a:lumMod val="95000"/>
                  <a:lumOff val="5000"/>
                </a:schemeClr>
              </a:solidFill>
            </a:rPr>
            <a:t>IGST Advance</a:t>
          </a:r>
        </a:p>
      </dgm:t>
    </dgm:pt>
    <dgm:pt modelId="{D29EEE33-0C3E-4B50-8061-1E7060D84707}" type="parTrans" cxnId="{9E9E4E64-9ED1-422C-A195-20A31AF5CC4E}">
      <dgm:prSet/>
      <dgm:spPr/>
      <dgm:t>
        <a:bodyPr/>
        <a:lstStyle/>
        <a:p>
          <a:endParaRPr lang="en-US"/>
        </a:p>
      </dgm:t>
    </dgm:pt>
    <dgm:pt modelId="{88CA5D4F-FB96-4E82-BB92-83195021F102}" type="sibTrans" cxnId="{9E9E4E64-9ED1-422C-A195-20A31AF5CC4E}">
      <dgm:prSet/>
      <dgm:spPr/>
      <dgm:t>
        <a:bodyPr/>
        <a:lstStyle/>
        <a:p>
          <a:endParaRPr lang="en-US"/>
        </a:p>
      </dgm:t>
    </dgm:pt>
    <dgm:pt modelId="{998DFE8E-24C5-4BE8-8640-C32A8E18E64E}">
      <dgm:prSet custT="1"/>
      <dgm:spPr/>
      <dgm:t>
        <a:bodyPr/>
        <a:lstStyle/>
        <a:p>
          <a:r>
            <a:rPr lang="en-US" sz="2200" dirty="0">
              <a:solidFill>
                <a:schemeClr val="tx1">
                  <a:lumMod val="95000"/>
                  <a:lumOff val="5000"/>
                </a:schemeClr>
              </a:solidFill>
            </a:rPr>
            <a:t>CGST Advance</a:t>
          </a:r>
        </a:p>
      </dgm:t>
    </dgm:pt>
    <dgm:pt modelId="{8D4E9612-A3CB-4807-81F7-4E17F06B9119}" type="parTrans" cxnId="{E4F1BFB2-E628-4223-A119-B3E0BDD891C3}">
      <dgm:prSet/>
      <dgm:spPr/>
      <dgm:t>
        <a:bodyPr/>
        <a:lstStyle/>
        <a:p>
          <a:endParaRPr lang="en-US"/>
        </a:p>
      </dgm:t>
    </dgm:pt>
    <dgm:pt modelId="{D25615B0-E1F2-4E05-84B6-0C93C4E6047C}" type="sibTrans" cxnId="{E4F1BFB2-E628-4223-A119-B3E0BDD891C3}">
      <dgm:prSet/>
      <dgm:spPr/>
      <dgm:t>
        <a:bodyPr/>
        <a:lstStyle/>
        <a:p>
          <a:endParaRPr lang="en-US"/>
        </a:p>
      </dgm:t>
    </dgm:pt>
    <dgm:pt modelId="{F2B5A54F-756D-4DA6-999A-4F48759C9E87}">
      <dgm:prSet custT="1"/>
      <dgm:spPr/>
      <dgm:t>
        <a:bodyPr/>
        <a:lstStyle/>
        <a:p>
          <a:r>
            <a:rPr lang="en-US" sz="2200" dirty="0">
              <a:solidFill>
                <a:schemeClr val="tx1">
                  <a:lumMod val="95000"/>
                  <a:lumOff val="5000"/>
                </a:schemeClr>
              </a:solidFill>
            </a:rPr>
            <a:t>SGST Advance</a:t>
          </a:r>
        </a:p>
      </dgm:t>
    </dgm:pt>
    <dgm:pt modelId="{50DF46A4-A6CE-46F7-9CF6-BCF23200200D}" type="parTrans" cxnId="{188226FC-F5EC-4BE0-A4E0-27013F934346}">
      <dgm:prSet/>
      <dgm:spPr/>
      <dgm:t>
        <a:bodyPr/>
        <a:lstStyle/>
        <a:p>
          <a:endParaRPr lang="en-US"/>
        </a:p>
      </dgm:t>
    </dgm:pt>
    <dgm:pt modelId="{29C251A7-35E8-4BA6-80C4-E038E58B99E0}" type="sibTrans" cxnId="{188226FC-F5EC-4BE0-A4E0-27013F934346}">
      <dgm:prSet/>
      <dgm:spPr/>
      <dgm:t>
        <a:bodyPr/>
        <a:lstStyle/>
        <a:p>
          <a:endParaRPr lang="en-US"/>
        </a:p>
      </dgm:t>
    </dgm:pt>
    <dgm:pt modelId="{AACD932B-10CA-4B16-BB91-6342D65DFDCF}">
      <dgm:prSet custT="1"/>
      <dgm:spPr/>
      <dgm:t>
        <a:bodyPr/>
        <a:lstStyle/>
        <a:p>
          <a:r>
            <a:rPr lang="en-US" sz="2200" dirty="0">
              <a:solidFill>
                <a:schemeClr val="tx1">
                  <a:lumMod val="95000"/>
                  <a:lumOff val="5000"/>
                </a:schemeClr>
              </a:solidFill>
            </a:rPr>
            <a:t>IGST Liability Register</a:t>
          </a:r>
        </a:p>
      </dgm:t>
    </dgm:pt>
    <dgm:pt modelId="{5568A1FD-AC34-424B-83A4-9EDAA7DE061E}" type="parTrans" cxnId="{3A2E6EDD-EF4E-43D1-B7FD-3F36AC373700}">
      <dgm:prSet/>
      <dgm:spPr/>
      <dgm:t>
        <a:bodyPr/>
        <a:lstStyle/>
        <a:p>
          <a:endParaRPr lang="en-US"/>
        </a:p>
      </dgm:t>
    </dgm:pt>
    <dgm:pt modelId="{38EBA488-EA44-4C5E-B23D-B2FDA79189A1}" type="sibTrans" cxnId="{3A2E6EDD-EF4E-43D1-B7FD-3F36AC373700}">
      <dgm:prSet/>
      <dgm:spPr/>
      <dgm:t>
        <a:bodyPr/>
        <a:lstStyle/>
        <a:p>
          <a:endParaRPr lang="en-US"/>
        </a:p>
      </dgm:t>
    </dgm:pt>
    <dgm:pt modelId="{A1C32EE2-0FC0-4D23-B88E-E2E7F5031315}">
      <dgm:prSet custT="1"/>
      <dgm:spPr/>
      <dgm:t>
        <a:bodyPr/>
        <a:lstStyle/>
        <a:p>
          <a:r>
            <a:rPr lang="en-US" sz="2200" dirty="0">
              <a:solidFill>
                <a:schemeClr val="tx1">
                  <a:lumMod val="95000"/>
                  <a:lumOff val="5000"/>
                </a:schemeClr>
              </a:solidFill>
            </a:rPr>
            <a:t>CGST Liability Register</a:t>
          </a:r>
        </a:p>
      </dgm:t>
    </dgm:pt>
    <dgm:pt modelId="{121396DC-25C3-4FCA-808C-2501E207805D}" type="parTrans" cxnId="{A2EAC0B0-D7C9-4677-B156-8C341957E2F9}">
      <dgm:prSet/>
      <dgm:spPr/>
      <dgm:t>
        <a:bodyPr/>
        <a:lstStyle/>
        <a:p>
          <a:endParaRPr lang="en-US"/>
        </a:p>
      </dgm:t>
    </dgm:pt>
    <dgm:pt modelId="{F74BD46E-BD28-4529-A82D-C2F981A4AB0F}" type="sibTrans" cxnId="{A2EAC0B0-D7C9-4677-B156-8C341957E2F9}">
      <dgm:prSet/>
      <dgm:spPr/>
      <dgm:t>
        <a:bodyPr/>
        <a:lstStyle/>
        <a:p>
          <a:endParaRPr lang="en-US"/>
        </a:p>
      </dgm:t>
    </dgm:pt>
    <dgm:pt modelId="{FB9BA9EA-FB71-45D6-9951-78D1F282D9A5}">
      <dgm:prSet custT="1"/>
      <dgm:spPr/>
      <dgm:t>
        <a:bodyPr/>
        <a:lstStyle/>
        <a:p>
          <a:r>
            <a:rPr lang="en-US" sz="2200" dirty="0">
              <a:solidFill>
                <a:schemeClr val="tx1">
                  <a:lumMod val="95000"/>
                  <a:lumOff val="5000"/>
                </a:schemeClr>
              </a:solidFill>
            </a:rPr>
            <a:t>SGST Liability Register</a:t>
          </a:r>
        </a:p>
      </dgm:t>
    </dgm:pt>
    <dgm:pt modelId="{BA9A4B20-774F-4540-84B5-80A1A91D6139}" type="parTrans" cxnId="{D8D1EFD7-F7B3-40C8-A04C-082F0C3B2EC1}">
      <dgm:prSet/>
      <dgm:spPr/>
      <dgm:t>
        <a:bodyPr/>
        <a:lstStyle/>
        <a:p>
          <a:endParaRPr lang="en-US"/>
        </a:p>
      </dgm:t>
    </dgm:pt>
    <dgm:pt modelId="{B400E64E-8F82-453C-8BAB-D02E9864E96B}" type="sibTrans" cxnId="{D8D1EFD7-F7B3-40C8-A04C-082F0C3B2EC1}">
      <dgm:prSet/>
      <dgm:spPr/>
      <dgm:t>
        <a:bodyPr/>
        <a:lstStyle/>
        <a:p>
          <a:endParaRPr lang="en-US"/>
        </a:p>
      </dgm:t>
    </dgm:pt>
    <dgm:pt modelId="{7461AA0B-3767-420B-81DF-ACAC81B8150A}" type="pres">
      <dgm:prSet presAssocID="{5C6B12D9-D0AF-4526-8288-AB9F1980521E}" presName="diagram" presStyleCnt="0">
        <dgm:presLayoutVars>
          <dgm:dir/>
          <dgm:resizeHandles val="exact"/>
        </dgm:presLayoutVars>
      </dgm:prSet>
      <dgm:spPr/>
    </dgm:pt>
    <dgm:pt modelId="{EC205413-ADD2-4671-BE98-BB3A813593A9}" type="pres">
      <dgm:prSet presAssocID="{864505DA-4732-4631-8A3C-7357776BE81E}" presName="node" presStyleLbl="node1" presStyleIdx="0" presStyleCnt="6">
        <dgm:presLayoutVars>
          <dgm:bulletEnabled val="1"/>
        </dgm:presLayoutVars>
      </dgm:prSet>
      <dgm:spPr/>
    </dgm:pt>
    <dgm:pt modelId="{D2452833-BC96-4914-8424-47CE2E504B33}" type="pres">
      <dgm:prSet presAssocID="{88CA5D4F-FB96-4E82-BB92-83195021F102}" presName="sibTrans" presStyleCnt="0"/>
      <dgm:spPr/>
    </dgm:pt>
    <dgm:pt modelId="{6B6D2427-7F60-4DFB-BF8C-5ACACA4453BB}" type="pres">
      <dgm:prSet presAssocID="{998DFE8E-24C5-4BE8-8640-C32A8E18E64E}" presName="node" presStyleLbl="node1" presStyleIdx="1" presStyleCnt="6">
        <dgm:presLayoutVars>
          <dgm:bulletEnabled val="1"/>
        </dgm:presLayoutVars>
      </dgm:prSet>
      <dgm:spPr/>
    </dgm:pt>
    <dgm:pt modelId="{B82CF1A7-9AA8-4CBF-8B27-D58951ED7E22}" type="pres">
      <dgm:prSet presAssocID="{D25615B0-E1F2-4E05-84B6-0C93C4E6047C}" presName="sibTrans" presStyleCnt="0"/>
      <dgm:spPr/>
    </dgm:pt>
    <dgm:pt modelId="{167ADC30-4D14-468E-91B4-FBCDFBC0606C}" type="pres">
      <dgm:prSet presAssocID="{F2B5A54F-756D-4DA6-999A-4F48759C9E87}" presName="node" presStyleLbl="node1" presStyleIdx="2" presStyleCnt="6">
        <dgm:presLayoutVars>
          <dgm:bulletEnabled val="1"/>
        </dgm:presLayoutVars>
      </dgm:prSet>
      <dgm:spPr/>
    </dgm:pt>
    <dgm:pt modelId="{81722015-B8AE-40A5-8339-0579CE8399C5}" type="pres">
      <dgm:prSet presAssocID="{29C251A7-35E8-4BA6-80C4-E038E58B99E0}" presName="sibTrans" presStyleCnt="0"/>
      <dgm:spPr/>
    </dgm:pt>
    <dgm:pt modelId="{DF126703-0A9B-4E98-9B45-FCE62D3E754E}" type="pres">
      <dgm:prSet presAssocID="{AACD932B-10CA-4B16-BB91-6342D65DFDCF}" presName="node" presStyleLbl="node1" presStyleIdx="3" presStyleCnt="6">
        <dgm:presLayoutVars>
          <dgm:bulletEnabled val="1"/>
        </dgm:presLayoutVars>
      </dgm:prSet>
      <dgm:spPr/>
    </dgm:pt>
    <dgm:pt modelId="{FC0B330A-3035-4AD4-A2DE-E29087CFA036}" type="pres">
      <dgm:prSet presAssocID="{38EBA488-EA44-4C5E-B23D-B2FDA79189A1}" presName="sibTrans" presStyleCnt="0"/>
      <dgm:spPr/>
    </dgm:pt>
    <dgm:pt modelId="{FE776202-A255-4406-9CF5-A13081503A45}" type="pres">
      <dgm:prSet presAssocID="{A1C32EE2-0FC0-4D23-B88E-E2E7F5031315}" presName="node" presStyleLbl="node1" presStyleIdx="4" presStyleCnt="6">
        <dgm:presLayoutVars>
          <dgm:bulletEnabled val="1"/>
        </dgm:presLayoutVars>
      </dgm:prSet>
      <dgm:spPr/>
    </dgm:pt>
    <dgm:pt modelId="{99BC54B7-4862-4120-AFF3-73BB4BF0C8C8}" type="pres">
      <dgm:prSet presAssocID="{F74BD46E-BD28-4529-A82D-C2F981A4AB0F}" presName="sibTrans" presStyleCnt="0"/>
      <dgm:spPr/>
    </dgm:pt>
    <dgm:pt modelId="{12B96B61-8750-45A0-89BA-9F647468FFD1}" type="pres">
      <dgm:prSet presAssocID="{FB9BA9EA-FB71-45D6-9951-78D1F282D9A5}" presName="node" presStyleLbl="node1" presStyleIdx="5" presStyleCnt="6">
        <dgm:presLayoutVars>
          <dgm:bulletEnabled val="1"/>
        </dgm:presLayoutVars>
      </dgm:prSet>
      <dgm:spPr/>
    </dgm:pt>
  </dgm:ptLst>
  <dgm:cxnLst>
    <dgm:cxn modelId="{0AB7051F-1CB9-440B-BED1-CB2043FC32BF}" type="presOf" srcId="{864505DA-4732-4631-8A3C-7357776BE81E}" destId="{EC205413-ADD2-4671-BE98-BB3A813593A9}" srcOrd="0" destOrd="0" presId="urn:microsoft.com/office/officeart/2005/8/layout/default"/>
    <dgm:cxn modelId="{0350DA25-DA9B-4EB1-A3B9-538DF00C7AA6}" type="presOf" srcId="{AACD932B-10CA-4B16-BB91-6342D65DFDCF}" destId="{DF126703-0A9B-4E98-9B45-FCE62D3E754E}" srcOrd="0" destOrd="0" presId="urn:microsoft.com/office/officeart/2005/8/layout/default"/>
    <dgm:cxn modelId="{0E5E0733-E1F8-48EE-9F88-332818DB480F}" type="presOf" srcId="{5C6B12D9-D0AF-4526-8288-AB9F1980521E}" destId="{7461AA0B-3767-420B-81DF-ACAC81B8150A}" srcOrd="0" destOrd="0" presId="urn:microsoft.com/office/officeart/2005/8/layout/default"/>
    <dgm:cxn modelId="{9E9E4E64-9ED1-422C-A195-20A31AF5CC4E}" srcId="{5C6B12D9-D0AF-4526-8288-AB9F1980521E}" destId="{864505DA-4732-4631-8A3C-7357776BE81E}" srcOrd="0" destOrd="0" parTransId="{D29EEE33-0C3E-4B50-8061-1E7060D84707}" sibTransId="{88CA5D4F-FB96-4E82-BB92-83195021F102}"/>
    <dgm:cxn modelId="{31E6416C-07B5-4EAA-822B-E50FBE0DECA8}" type="presOf" srcId="{998DFE8E-24C5-4BE8-8640-C32A8E18E64E}" destId="{6B6D2427-7F60-4DFB-BF8C-5ACACA4453BB}" srcOrd="0" destOrd="0" presId="urn:microsoft.com/office/officeart/2005/8/layout/default"/>
    <dgm:cxn modelId="{4B4A5793-84FC-40D7-94CE-7C73BA753547}" type="presOf" srcId="{FB9BA9EA-FB71-45D6-9951-78D1F282D9A5}" destId="{12B96B61-8750-45A0-89BA-9F647468FFD1}" srcOrd="0" destOrd="0" presId="urn:microsoft.com/office/officeart/2005/8/layout/default"/>
    <dgm:cxn modelId="{A2EAC0B0-D7C9-4677-B156-8C341957E2F9}" srcId="{5C6B12D9-D0AF-4526-8288-AB9F1980521E}" destId="{A1C32EE2-0FC0-4D23-B88E-E2E7F5031315}" srcOrd="4" destOrd="0" parTransId="{121396DC-25C3-4FCA-808C-2501E207805D}" sibTransId="{F74BD46E-BD28-4529-A82D-C2F981A4AB0F}"/>
    <dgm:cxn modelId="{E4F1BFB2-E628-4223-A119-B3E0BDD891C3}" srcId="{5C6B12D9-D0AF-4526-8288-AB9F1980521E}" destId="{998DFE8E-24C5-4BE8-8640-C32A8E18E64E}" srcOrd="1" destOrd="0" parTransId="{8D4E9612-A3CB-4807-81F7-4E17F06B9119}" sibTransId="{D25615B0-E1F2-4E05-84B6-0C93C4E6047C}"/>
    <dgm:cxn modelId="{7BBAF8CD-4204-4E9A-A669-59EFCBC48B67}" type="presOf" srcId="{F2B5A54F-756D-4DA6-999A-4F48759C9E87}" destId="{167ADC30-4D14-468E-91B4-FBCDFBC0606C}" srcOrd="0" destOrd="0" presId="urn:microsoft.com/office/officeart/2005/8/layout/default"/>
    <dgm:cxn modelId="{A45F08CF-BF76-467C-B64B-46A83B2CBBA8}" type="presOf" srcId="{A1C32EE2-0FC0-4D23-B88E-E2E7F5031315}" destId="{FE776202-A255-4406-9CF5-A13081503A45}" srcOrd="0" destOrd="0" presId="urn:microsoft.com/office/officeart/2005/8/layout/default"/>
    <dgm:cxn modelId="{D8D1EFD7-F7B3-40C8-A04C-082F0C3B2EC1}" srcId="{5C6B12D9-D0AF-4526-8288-AB9F1980521E}" destId="{FB9BA9EA-FB71-45D6-9951-78D1F282D9A5}" srcOrd="5" destOrd="0" parTransId="{BA9A4B20-774F-4540-84B5-80A1A91D6139}" sibTransId="{B400E64E-8F82-453C-8BAB-D02E9864E96B}"/>
    <dgm:cxn modelId="{3A2E6EDD-EF4E-43D1-B7FD-3F36AC373700}" srcId="{5C6B12D9-D0AF-4526-8288-AB9F1980521E}" destId="{AACD932B-10CA-4B16-BB91-6342D65DFDCF}" srcOrd="3" destOrd="0" parTransId="{5568A1FD-AC34-424B-83A4-9EDAA7DE061E}" sibTransId="{38EBA488-EA44-4C5E-B23D-B2FDA79189A1}"/>
    <dgm:cxn modelId="{188226FC-F5EC-4BE0-A4E0-27013F934346}" srcId="{5C6B12D9-D0AF-4526-8288-AB9F1980521E}" destId="{F2B5A54F-756D-4DA6-999A-4F48759C9E87}" srcOrd="2" destOrd="0" parTransId="{50DF46A4-A6CE-46F7-9CF6-BCF23200200D}" sibTransId="{29C251A7-35E8-4BA6-80C4-E038E58B99E0}"/>
    <dgm:cxn modelId="{E4B22986-A910-4CD5-9779-A5E4AAD42D57}" type="presParOf" srcId="{7461AA0B-3767-420B-81DF-ACAC81B8150A}" destId="{EC205413-ADD2-4671-BE98-BB3A813593A9}" srcOrd="0" destOrd="0" presId="urn:microsoft.com/office/officeart/2005/8/layout/default"/>
    <dgm:cxn modelId="{B863F0E9-B47C-4ACD-8027-50A86412784B}" type="presParOf" srcId="{7461AA0B-3767-420B-81DF-ACAC81B8150A}" destId="{D2452833-BC96-4914-8424-47CE2E504B33}" srcOrd="1" destOrd="0" presId="urn:microsoft.com/office/officeart/2005/8/layout/default"/>
    <dgm:cxn modelId="{3D819794-5F82-4898-AF19-95BA530F0C4F}" type="presParOf" srcId="{7461AA0B-3767-420B-81DF-ACAC81B8150A}" destId="{6B6D2427-7F60-4DFB-BF8C-5ACACA4453BB}" srcOrd="2" destOrd="0" presId="urn:microsoft.com/office/officeart/2005/8/layout/default"/>
    <dgm:cxn modelId="{01DB52CD-48ED-48D0-86B3-2CF3E5F4E2BF}" type="presParOf" srcId="{7461AA0B-3767-420B-81DF-ACAC81B8150A}" destId="{B82CF1A7-9AA8-4CBF-8B27-D58951ED7E22}" srcOrd="3" destOrd="0" presId="urn:microsoft.com/office/officeart/2005/8/layout/default"/>
    <dgm:cxn modelId="{A9F94ABA-CA9C-4287-92AA-82537AF90491}" type="presParOf" srcId="{7461AA0B-3767-420B-81DF-ACAC81B8150A}" destId="{167ADC30-4D14-468E-91B4-FBCDFBC0606C}" srcOrd="4" destOrd="0" presId="urn:microsoft.com/office/officeart/2005/8/layout/default"/>
    <dgm:cxn modelId="{DA2A156D-661F-4EC0-A870-87CA7169057B}" type="presParOf" srcId="{7461AA0B-3767-420B-81DF-ACAC81B8150A}" destId="{81722015-B8AE-40A5-8339-0579CE8399C5}" srcOrd="5" destOrd="0" presId="urn:microsoft.com/office/officeart/2005/8/layout/default"/>
    <dgm:cxn modelId="{A94AA9A6-C8D2-43D5-8969-D4E4383576A9}" type="presParOf" srcId="{7461AA0B-3767-420B-81DF-ACAC81B8150A}" destId="{DF126703-0A9B-4E98-9B45-FCE62D3E754E}" srcOrd="6" destOrd="0" presId="urn:microsoft.com/office/officeart/2005/8/layout/default"/>
    <dgm:cxn modelId="{8701B4C2-9E2B-459F-B353-B2B9E825357E}" type="presParOf" srcId="{7461AA0B-3767-420B-81DF-ACAC81B8150A}" destId="{FC0B330A-3035-4AD4-A2DE-E29087CFA036}" srcOrd="7" destOrd="0" presId="urn:microsoft.com/office/officeart/2005/8/layout/default"/>
    <dgm:cxn modelId="{2876A87E-79B1-4DC6-A497-A66C0AF7FF12}" type="presParOf" srcId="{7461AA0B-3767-420B-81DF-ACAC81B8150A}" destId="{FE776202-A255-4406-9CF5-A13081503A45}" srcOrd="8" destOrd="0" presId="urn:microsoft.com/office/officeart/2005/8/layout/default"/>
    <dgm:cxn modelId="{DCFB0D5D-D4AE-45FA-9C44-F2ADF075B752}" type="presParOf" srcId="{7461AA0B-3767-420B-81DF-ACAC81B8150A}" destId="{99BC54B7-4862-4120-AFF3-73BB4BF0C8C8}" srcOrd="9" destOrd="0" presId="urn:microsoft.com/office/officeart/2005/8/layout/default"/>
    <dgm:cxn modelId="{8E919085-A907-48C9-BB94-D140D5E038D0}" type="presParOf" srcId="{7461AA0B-3767-420B-81DF-ACAC81B8150A}" destId="{12B96B61-8750-45A0-89BA-9F647468FFD1}"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5C6B12D9-D0AF-4526-8288-AB9F1980521E}"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9E305D2C-6739-40CA-AFFC-85FD5A18585F}">
      <dgm:prSet custT="1"/>
      <dgm:spPr/>
      <dgm:t>
        <a:bodyPr/>
        <a:lstStyle/>
        <a:p>
          <a:r>
            <a:rPr lang="en-US" sz="2200" b="0" i="0" u="none">
              <a:solidFill>
                <a:schemeClr val="tx1">
                  <a:lumMod val="95000"/>
                  <a:lumOff val="5000"/>
                </a:schemeClr>
              </a:solidFill>
            </a:rPr>
            <a:t>Output CGST A/c</a:t>
          </a:r>
          <a:endParaRPr lang="en-US" sz="2200">
            <a:solidFill>
              <a:schemeClr val="tx1">
                <a:lumMod val="95000"/>
                <a:lumOff val="5000"/>
              </a:schemeClr>
            </a:solidFill>
          </a:endParaRPr>
        </a:p>
      </dgm:t>
    </dgm:pt>
    <dgm:pt modelId="{856F51CA-D8EB-4FDF-A12B-EE7638E91574}" type="parTrans" cxnId="{6618C331-F159-4406-A3EB-F29403C4E2F8}">
      <dgm:prSet/>
      <dgm:spPr/>
      <dgm:t>
        <a:bodyPr/>
        <a:lstStyle/>
        <a:p>
          <a:endParaRPr lang="en-US" sz="2200">
            <a:solidFill>
              <a:schemeClr val="tx1">
                <a:lumMod val="95000"/>
                <a:lumOff val="5000"/>
              </a:schemeClr>
            </a:solidFill>
          </a:endParaRPr>
        </a:p>
      </dgm:t>
    </dgm:pt>
    <dgm:pt modelId="{000BC859-2495-44DF-A9ED-F29E0C3DE5D6}" type="sibTrans" cxnId="{6618C331-F159-4406-A3EB-F29403C4E2F8}">
      <dgm:prSet/>
      <dgm:spPr/>
      <dgm:t>
        <a:bodyPr/>
        <a:lstStyle/>
        <a:p>
          <a:endParaRPr lang="en-US" sz="2200">
            <a:solidFill>
              <a:schemeClr val="tx1">
                <a:lumMod val="95000"/>
                <a:lumOff val="5000"/>
              </a:schemeClr>
            </a:solidFill>
          </a:endParaRPr>
        </a:p>
      </dgm:t>
    </dgm:pt>
    <dgm:pt modelId="{4746C995-784D-4754-B251-0DC326F60F15}">
      <dgm:prSet custT="1"/>
      <dgm:spPr/>
      <dgm:t>
        <a:bodyPr/>
        <a:lstStyle/>
        <a:p>
          <a:r>
            <a:rPr lang="en-US" sz="2200" b="0" i="0" u="none" dirty="0">
              <a:solidFill>
                <a:schemeClr val="tx1">
                  <a:lumMod val="95000"/>
                  <a:lumOff val="5000"/>
                </a:schemeClr>
              </a:solidFill>
            </a:rPr>
            <a:t>Output SGST A/c</a:t>
          </a:r>
          <a:endParaRPr lang="en-US" sz="2200" dirty="0">
            <a:solidFill>
              <a:schemeClr val="tx1">
                <a:lumMod val="95000"/>
                <a:lumOff val="5000"/>
              </a:schemeClr>
            </a:solidFill>
          </a:endParaRPr>
        </a:p>
      </dgm:t>
    </dgm:pt>
    <dgm:pt modelId="{DF178D68-F7F9-400C-8FD0-303D3C484CD7}" type="parTrans" cxnId="{8EED256F-3782-4726-A3CB-3FFE85157DAF}">
      <dgm:prSet/>
      <dgm:spPr/>
      <dgm:t>
        <a:bodyPr/>
        <a:lstStyle/>
        <a:p>
          <a:endParaRPr lang="en-US" sz="2200">
            <a:solidFill>
              <a:schemeClr val="tx1">
                <a:lumMod val="95000"/>
                <a:lumOff val="5000"/>
              </a:schemeClr>
            </a:solidFill>
          </a:endParaRPr>
        </a:p>
      </dgm:t>
    </dgm:pt>
    <dgm:pt modelId="{0A7DE7A3-4448-4956-9F9A-29B4C8343947}" type="sibTrans" cxnId="{8EED256F-3782-4726-A3CB-3FFE85157DAF}">
      <dgm:prSet/>
      <dgm:spPr/>
      <dgm:t>
        <a:bodyPr/>
        <a:lstStyle/>
        <a:p>
          <a:endParaRPr lang="en-US" sz="2200">
            <a:solidFill>
              <a:schemeClr val="tx1">
                <a:lumMod val="95000"/>
                <a:lumOff val="5000"/>
              </a:schemeClr>
            </a:solidFill>
          </a:endParaRPr>
        </a:p>
      </dgm:t>
    </dgm:pt>
    <dgm:pt modelId="{A6E2C065-2B85-4F83-A80A-C0DFAA41381A}">
      <dgm:prSet custT="1"/>
      <dgm:spPr/>
      <dgm:t>
        <a:bodyPr/>
        <a:lstStyle/>
        <a:p>
          <a:r>
            <a:rPr lang="en-US" sz="2200" b="0" i="0" u="none">
              <a:solidFill>
                <a:schemeClr val="tx1">
                  <a:lumMod val="95000"/>
                  <a:lumOff val="5000"/>
                </a:schemeClr>
              </a:solidFill>
            </a:rPr>
            <a:t>Output IGST A/c</a:t>
          </a:r>
          <a:endParaRPr lang="en-US" sz="2200">
            <a:solidFill>
              <a:schemeClr val="tx1">
                <a:lumMod val="95000"/>
                <a:lumOff val="5000"/>
              </a:schemeClr>
            </a:solidFill>
          </a:endParaRPr>
        </a:p>
      </dgm:t>
    </dgm:pt>
    <dgm:pt modelId="{8407841C-51E5-4A26-B8CF-C5826EF3FC20}" type="parTrans" cxnId="{4D9C139A-5318-406B-B07F-5E0F3CB45FF0}">
      <dgm:prSet/>
      <dgm:spPr/>
      <dgm:t>
        <a:bodyPr/>
        <a:lstStyle/>
        <a:p>
          <a:endParaRPr lang="en-US" sz="2200">
            <a:solidFill>
              <a:schemeClr val="tx1">
                <a:lumMod val="95000"/>
                <a:lumOff val="5000"/>
              </a:schemeClr>
            </a:solidFill>
          </a:endParaRPr>
        </a:p>
      </dgm:t>
    </dgm:pt>
    <dgm:pt modelId="{7B0DDF63-8D46-4A67-B7E3-33A2488755B3}" type="sibTrans" cxnId="{4D9C139A-5318-406B-B07F-5E0F3CB45FF0}">
      <dgm:prSet/>
      <dgm:spPr/>
      <dgm:t>
        <a:bodyPr/>
        <a:lstStyle/>
        <a:p>
          <a:endParaRPr lang="en-US" sz="2200">
            <a:solidFill>
              <a:schemeClr val="tx1">
                <a:lumMod val="95000"/>
                <a:lumOff val="5000"/>
              </a:schemeClr>
            </a:solidFill>
          </a:endParaRPr>
        </a:p>
      </dgm:t>
    </dgm:pt>
    <dgm:pt modelId="{F5389841-91DD-4E51-A354-597018C78F93}">
      <dgm:prSet custT="1"/>
      <dgm:spPr/>
      <dgm:t>
        <a:bodyPr/>
        <a:lstStyle/>
        <a:p>
          <a:r>
            <a:rPr lang="en-US" sz="2200" b="0" i="0" u="none">
              <a:solidFill>
                <a:schemeClr val="tx1">
                  <a:lumMod val="95000"/>
                  <a:lumOff val="5000"/>
                </a:schemeClr>
              </a:solidFill>
            </a:rPr>
            <a:t>Output CGST (Advance) A/c</a:t>
          </a:r>
          <a:endParaRPr lang="en-US" sz="2200">
            <a:solidFill>
              <a:schemeClr val="tx1">
                <a:lumMod val="95000"/>
                <a:lumOff val="5000"/>
              </a:schemeClr>
            </a:solidFill>
          </a:endParaRPr>
        </a:p>
      </dgm:t>
    </dgm:pt>
    <dgm:pt modelId="{D4B02EC2-5FFE-49BC-AE73-FB3A7E770FC2}" type="parTrans" cxnId="{1300AB8E-21BF-4887-8317-7492E984B853}">
      <dgm:prSet/>
      <dgm:spPr/>
      <dgm:t>
        <a:bodyPr/>
        <a:lstStyle/>
        <a:p>
          <a:endParaRPr lang="en-US" sz="2200">
            <a:solidFill>
              <a:schemeClr val="tx1">
                <a:lumMod val="95000"/>
                <a:lumOff val="5000"/>
              </a:schemeClr>
            </a:solidFill>
          </a:endParaRPr>
        </a:p>
      </dgm:t>
    </dgm:pt>
    <dgm:pt modelId="{AEE98E3E-CE89-4DF3-90CF-C840C1425E41}" type="sibTrans" cxnId="{1300AB8E-21BF-4887-8317-7492E984B853}">
      <dgm:prSet/>
      <dgm:spPr/>
      <dgm:t>
        <a:bodyPr/>
        <a:lstStyle/>
        <a:p>
          <a:endParaRPr lang="en-US" sz="2200">
            <a:solidFill>
              <a:schemeClr val="tx1">
                <a:lumMod val="95000"/>
                <a:lumOff val="5000"/>
              </a:schemeClr>
            </a:solidFill>
          </a:endParaRPr>
        </a:p>
      </dgm:t>
    </dgm:pt>
    <dgm:pt modelId="{14990E54-9F15-45E9-8674-A612A836812E}">
      <dgm:prSet custT="1"/>
      <dgm:spPr/>
      <dgm:t>
        <a:bodyPr/>
        <a:lstStyle/>
        <a:p>
          <a:r>
            <a:rPr lang="en-US" sz="2200" b="0" i="0" u="none">
              <a:solidFill>
                <a:schemeClr val="tx1">
                  <a:lumMod val="95000"/>
                  <a:lumOff val="5000"/>
                </a:schemeClr>
              </a:solidFill>
            </a:rPr>
            <a:t>Output SGST (Advance) A/c</a:t>
          </a:r>
          <a:endParaRPr lang="en-US" sz="2200">
            <a:solidFill>
              <a:schemeClr val="tx1">
                <a:lumMod val="95000"/>
                <a:lumOff val="5000"/>
              </a:schemeClr>
            </a:solidFill>
          </a:endParaRPr>
        </a:p>
      </dgm:t>
    </dgm:pt>
    <dgm:pt modelId="{F20D0D94-68C6-4DFA-84F0-AB4B30DFB57E}" type="parTrans" cxnId="{51A1AA96-8B2B-4E28-A049-1CFE247BE2CB}">
      <dgm:prSet/>
      <dgm:spPr/>
      <dgm:t>
        <a:bodyPr/>
        <a:lstStyle/>
        <a:p>
          <a:endParaRPr lang="en-US" sz="2200">
            <a:solidFill>
              <a:schemeClr val="tx1">
                <a:lumMod val="95000"/>
                <a:lumOff val="5000"/>
              </a:schemeClr>
            </a:solidFill>
          </a:endParaRPr>
        </a:p>
      </dgm:t>
    </dgm:pt>
    <dgm:pt modelId="{AF22B045-4E9C-46AF-854D-E684620E135D}" type="sibTrans" cxnId="{51A1AA96-8B2B-4E28-A049-1CFE247BE2CB}">
      <dgm:prSet/>
      <dgm:spPr/>
      <dgm:t>
        <a:bodyPr/>
        <a:lstStyle/>
        <a:p>
          <a:endParaRPr lang="en-US" sz="2200">
            <a:solidFill>
              <a:schemeClr val="tx1">
                <a:lumMod val="95000"/>
                <a:lumOff val="5000"/>
              </a:schemeClr>
            </a:solidFill>
          </a:endParaRPr>
        </a:p>
      </dgm:t>
    </dgm:pt>
    <dgm:pt modelId="{F43D6191-D39F-45D6-B1EC-E015DF518F6C}">
      <dgm:prSet custT="1"/>
      <dgm:spPr/>
      <dgm:t>
        <a:bodyPr/>
        <a:lstStyle/>
        <a:p>
          <a:r>
            <a:rPr lang="en-US" sz="2200" b="0" i="0" u="none">
              <a:solidFill>
                <a:schemeClr val="tx1">
                  <a:lumMod val="95000"/>
                  <a:lumOff val="5000"/>
                </a:schemeClr>
              </a:solidFill>
            </a:rPr>
            <a:t>Output IGST (Advance) A/c</a:t>
          </a:r>
          <a:endParaRPr lang="en-US" sz="2200">
            <a:solidFill>
              <a:schemeClr val="tx1">
                <a:lumMod val="95000"/>
                <a:lumOff val="5000"/>
              </a:schemeClr>
            </a:solidFill>
          </a:endParaRPr>
        </a:p>
      </dgm:t>
    </dgm:pt>
    <dgm:pt modelId="{1996561C-D8D1-4606-95F5-9BD3FA956512}" type="parTrans" cxnId="{48B16139-9803-4962-BC10-E4607E71D2AC}">
      <dgm:prSet/>
      <dgm:spPr/>
      <dgm:t>
        <a:bodyPr/>
        <a:lstStyle/>
        <a:p>
          <a:endParaRPr lang="en-US" sz="2200">
            <a:solidFill>
              <a:schemeClr val="tx1">
                <a:lumMod val="95000"/>
                <a:lumOff val="5000"/>
              </a:schemeClr>
            </a:solidFill>
          </a:endParaRPr>
        </a:p>
      </dgm:t>
    </dgm:pt>
    <dgm:pt modelId="{CCC57BC1-045C-4B73-8614-46E0141022E9}" type="sibTrans" cxnId="{48B16139-9803-4962-BC10-E4607E71D2AC}">
      <dgm:prSet/>
      <dgm:spPr/>
      <dgm:t>
        <a:bodyPr/>
        <a:lstStyle/>
        <a:p>
          <a:endParaRPr lang="en-US" sz="2200">
            <a:solidFill>
              <a:schemeClr val="tx1">
                <a:lumMod val="95000"/>
                <a:lumOff val="5000"/>
              </a:schemeClr>
            </a:solidFill>
          </a:endParaRPr>
        </a:p>
      </dgm:t>
    </dgm:pt>
    <dgm:pt modelId="{C9650F0F-8A50-44C9-897C-DE788A42BBEB}">
      <dgm:prSet custT="1"/>
      <dgm:spPr/>
      <dgm:t>
        <a:bodyPr/>
        <a:lstStyle/>
        <a:p>
          <a:r>
            <a:rPr lang="en-US" sz="2200" b="0" i="0" u="none">
              <a:solidFill>
                <a:schemeClr val="tx1">
                  <a:lumMod val="95000"/>
                  <a:lumOff val="5000"/>
                </a:schemeClr>
              </a:solidFill>
            </a:rPr>
            <a:t>Output CGST URD A/c(Liability)</a:t>
          </a:r>
          <a:endParaRPr lang="en-US" sz="2200">
            <a:solidFill>
              <a:schemeClr val="tx1">
                <a:lumMod val="95000"/>
                <a:lumOff val="5000"/>
              </a:schemeClr>
            </a:solidFill>
          </a:endParaRPr>
        </a:p>
      </dgm:t>
    </dgm:pt>
    <dgm:pt modelId="{9A7019F3-25A8-45AA-BCDF-78B1F3A7E631}" type="parTrans" cxnId="{B9871618-DFAB-42BA-BE30-DE0D24FB9ED8}">
      <dgm:prSet/>
      <dgm:spPr/>
      <dgm:t>
        <a:bodyPr/>
        <a:lstStyle/>
        <a:p>
          <a:endParaRPr lang="en-US" sz="2200">
            <a:solidFill>
              <a:schemeClr val="tx1">
                <a:lumMod val="95000"/>
                <a:lumOff val="5000"/>
              </a:schemeClr>
            </a:solidFill>
          </a:endParaRPr>
        </a:p>
      </dgm:t>
    </dgm:pt>
    <dgm:pt modelId="{4C7B669A-59D4-4B1A-B799-F3071F0C4BAB}" type="sibTrans" cxnId="{B9871618-DFAB-42BA-BE30-DE0D24FB9ED8}">
      <dgm:prSet/>
      <dgm:spPr/>
      <dgm:t>
        <a:bodyPr/>
        <a:lstStyle/>
        <a:p>
          <a:endParaRPr lang="en-US" sz="2200">
            <a:solidFill>
              <a:schemeClr val="tx1">
                <a:lumMod val="95000"/>
                <a:lumOff val="5000"/>
              </a:schemeClr>
            </a:solidFill>
          </a:endParaRPr>
        </a:p>
      </dgm:t>
    </dgm:pt>
    <dgm:pt modelId="{23FAE58E-B91A-457A-AC8D-36D867AB7CEC}">
      <dgm:prSet custT="1"/>
      <dgm:spPr/>
      <dgm:t>
        <a:bodyPr/>
        <a:lstStyle/>
        <a:p>
          <a:r>
            <a:rPr lang="en-US" sz="2200" b="0" i="0" u="none">
              <a:solidFill>
                <a:schemeClr val="tx1">
                  <a:lumMod val="95000"/>
                  <a:lumOff val="5000"/>
                </a:schemeClr>
              </a:solidFill>
            </a:rPr>
            <a:t>Output SGST URD A/c(Liability)</a:t>
          </a:r>
          <a:endParaRPr lang="en-US" sz="2200">
            <a:solidFill>
              <a:schemeClr val="tx1">
                <a:lumMod val="95000"/>
                <a:lumOff val="5000"/>
              </a:schemeClr>
            </a:solidFill>
          </a:endParaRPr>
        </a:p>
      </dgm:t>
    </dgm:pt>
    <dgm:pt modelId="{33E42927-FD1A-4F65-A38C-A3D4C6B7A90F}" type="parTrans" cxnId="{37559755-CB3C-42DA-A6E0-125D652FC4D4}">
      <dgm:prSet/>
      <dgm:spPr/>
      <dgm:t>
        <a:bodyPr/>
        <a:lstStyle/>
        <a:p>
          <a:endParaRPr lang="en-US" sz="2200">
            <a:solidFill>
              <a:schemeClr val="tx1">
                <a:lumMod val="95000"/>
                <a:lumOff val="5000"/>
              </a:schemeClr>
            </a:solidFill>
          </a:endParaRPr>
        </a:p>
      </dgm:t>
    </dgm:pt>
    <dgm:pt modelId="{25A4B9F9-9623-4FE5-9222-5996EDD9409B}" type="sibTrans" cxnId="{37559755-CB3C-42DA-A6E0-125D652FC4D4}">
      <dgm:prSet/>
      <dgm:spPr/>
      <dgm:t>
        <a:bodyPr/>
        <a:lstStyle/>
        <a:p>
          <a:endParaRPr lang="en-US" sz="2200">
            <a:solidFill>
              <a:schemeClr val="tx1">
                <a:lumMod val="95000"/>
                <a:lumOff val="5000"/>
              </a:schemeClr>
            </a:solidFill>
          </a:endParaRPr>
        </a:p>
      </dgm:t>
    </dgm:pt>
    <dgm:pt modelId="{434892DE-7AB7-4314-B5CB-9CDE69A8E32E}">
      <dgm:prSet custT="1"/>
      <dgm:spPr/>
      <dgm:t>
        <a:bodyPr/>
        <a:lstStyle/>
        <a:p>
          <a:r>
            <a:rPr lang="en-US" sz="2200" b="0" i="0" u="none">
              <a:solidFill>
                <a:schemeClr val="tx1">
                  <a:lumMod val="95000"/>
                  <a:lumOff val="5000"/>
                </a:schemeClr>
              </a:solidFill>
            </a:rPr>
            <a:t>Output IGST URD A/c(Liability)</a:t>
          </a:r>
          <a:endParaRPr lang="en-US" sz="2200">
            <a:solidFill>
              <a:schemeClr val="tx1">
                <a:lumMod val="95000"/>
                <a:lumOff val="5000"/>
              </a:schemeClr>
            </a:solidFill>
          </a:endParaRPr>
        </a:p>
      </dgm:t>
    </dgm:pt>
    <dgm:pt modelId="{B237B6FC-A9E5-4E06-9743-53EFA5AEC28D}" type="parTrans" cxnId="{7C6D1F38-820C-4FD8-BADF-BBBA5AD9FC65}">
      <dgm:prSet/>
      <dgm:spPr/>
      <dgm:t>
        <a:bodyPr/>
        <a:lstStyle/>
        <a:p>
          <a:endParaRPr lang="en-US" sz="2200">
            <a:solidFill>
              <a:schemeClr val="tx1">
                <a:lumMod val="95000"/>
                <a:lumOff val="5000"/>
              </a:schemeClr>
            </a:solidFill>
          </a:endParaRPr>
        </a:p>
      </dgm:t>
    </dgm:pt>
    <dgm:pt modelId="{4B57E04D-D1E2-4485-97F8-2706DC7DC7F7}" type="sibTrans" cxnId="{7C6D1F38-820C-4FD8-BADF-BBBA5AD9FC65}">
      <dgm:prSet/>
      <dgm:spPr/>
      <dgm:t>
        <a:bodyPr/>
        <a:lstStyle/>
        <a:p>
          <a:endParaRPr lang="en-US" sz="2200">
            <a:solidFill>
              <a:schemeClr val="tx1">
                <a:lumMod val="95000"/>
                <a:lumOff val="5000"/>
              </a:schemeClr>
            </a:solidFill>
          </a:endParaRPr>
        </a:p>
      </dgm:t>
    </dgm:pt>
    <dgm:pt modelId="{BD888536-BA80-4100-99B0-674BB840E11E}">
      <dgm:prSet custT="1"/>
      <dgm:spPr/>
      <dgm:t>
        <a:bodyPr/>
        <a:lstStyle/>
        <a:p>
          <a:r>
            <a:rPr lang="en-US" sz="2200" b="0" i="0" u="none">
              <a:solidFill>
                <a:schemeClr val="tx1">
                  <a:lumMod val="95000"/>
                  <a:lumOff val="5000"/>
                </a:schemeClr>
              </a:solidFill>
            </a:rPr>
            <a:t>Output CGST RCM A/c(Liability)</a:t>
          </a:r>
          <a:endParaRPr lang="en-US" sz="2200">
            <a:solidFill>
              <a:schemeClr val="tx1">
                <a:lumMod val="95000"/>
                <a:lumOff val="5000"/>
              </a:schemeClr>
            </a:solidFill>
          </a:endParaRPr>
        </a:p>
      </dgm:t>
    </dgm:pt>
    <dgm:pt modelId="{D8EB8275-8B70-4306-ACF5-2358CA8CB604}" type="parTrans" cxnId="{2F2599E5-40EA-4642-9295-580CA4E32584}">
      <dgm:prSet/>
      <dgm:spPr/>
      <dgm:t>
        <a:bodyPr/>
        <a:lstStyle/>
        <a:p>
          <a:endParaRPr lang="en-US" sz="2200">
            <a:solidFill>
              <a:schemeClr val="tx1">
                <a:lumMod val="95000"/>
                <a:lumOff val="5000"/>
              </a:schemeClr>
            </a:solidFill>
          </a:endParaRPr>
        </a:p>
      </dgm:t>
    </dgm:pt>
    <dgm:pt modelId="{5D061EB6-9C1E-4E1C-8C3C-01CAEB82DCB2}" type="sibTrans" cxnId="{2F2599E5-40EA-4642-9295-580CA4E32584}">
      <dgm:prSet/>
      <dgm:spPr/>
      <dgm:t>
        <a:bodyPr/>
        <a:lstStyle/>
        <a:p>
          <a:endParaRPr lang="en-US" sz="2200">
            <a:solidFill>
              <a:schemeClr val="tx1">
                <a:lumMod val="95000"/>
                <a:lumOff val="5000"/>
              </a:schemeClr>
            </a:solidFill>
          </a:endParaRPr>
        </a:p>
      </dgm:t>
    </dgm:pt>
    <dgm:pt modelId="{85E45614-7D30-44C2-A1D9-0F9BD06CFE04}">
      <dgm:prSet custT="1"/>
      <dgm:spPr/>
      <dgm:t>
        <a:bodyPr/>
        <a:lstStyle/>
        <a:p>
          <a:r>
            <a:rPr lang="en-US" sz="2200" b="0" i="0" u="none">
              <a:solidFill>
                <a:schemeClr val="tx1">
                  <a:lumMod val="95000"/>
                  <a:lumOff val="5000"/>
                </a:schemeClr>
              </a:solidFill>
            </a:rPr>
            <a:t>Output SGST RCM A/c(Liability)</a:t>
          </a:r>
          <a:endParaRPr lang="en-US" sz="2200">
            <a:solidFill>
              <a:schemeClr val="tx1">
                <a:lumMod val="95000"/>
                <a:lumOff val="5000"/>
              </a:schemeClr>
            </a:solidFill>
          </a:endParaRPr>
        </a:p>
      </dgm:t>
    </dgm:pt>
    <dgm:pt modelId="{09BCC0D3-CB60-4967-BE45-EBECDDD1AE52}" type="parTrans" cxnId="{9B79AE41-9C0E-43DC-8990-E0027AF2EA4F}">
      <dgm:prSet/>
      <dgm:spPr/>
      <dgm:t>
        <a:bodyPr/>
        <a:lstStyle/>
        <a:p>
          <a:endParaRPr lang="en-US" sz="2200">
            <a:solidFill>
              <a:schemeClr val="tx1">
                <a:lumMod val="95000"/>
                <a:lumOff val="5000"/>
              </a:schemeClr>
            </a:solidFill>
          </a:endParaRPr>
        </a:p>
      </dgm:t>
    </dgm:pt>
    <dgm:pt modelId="{4C991F25-0493-4713-8CE3-9B6F07C3CCB2}" type="sibTrans" cxnId="{9B79AE41-9C0E-43DC-8990-E0027AF2EA4F}">
      <dgm:prSet/>
      <dgm:spPr/>
      <dgm:t>
        <a:bodyPr/>
        <a:lstStyle/>
        <a:p>
          <a:endParaRPr lang="en-US" sz="2200">
            <a:solidFill>
              <a:schemeClr val="tx1">
                <a:lumMod val="95000"/>
                <a:lumOff val="5000"/>
              </a:schemeClr>
            </a:solidFill>
          </a:endParaRPr>
        </a:p>
      </dgm:t>
    </dgm:pt>
    <dgm:pt modelId="{E18D45A1-EDD5-457B-9976-A7749398873D}">
      <dgm:prSet custT="1"/>
      <dgm:spPr/>
      <dgm:t>
        <a:bodyPr/>
        <a:lstStyle/>
        <a:p>
          <a:r>
            <a:rPr lang="en-US" sz="2200" b="0" i="0" u="none">
              <a:solidFill>
                <a:schemeClr val="tx1">
                  <a:lumMod val="95000"/>
                  <a:lumOff val="5000"/>
                </a:schemeClr>
              </a:solidFill>
            </a:rPr>
            <a:t>Output IGST RCM A/c(Liability)</a:t>
          </a:r>
          <a:endParaRPr lang="en-US" sz="2200">
            <a:solidFill>
              <a:schemeClr val="tx1">
                <a:lumMod val="95000"/>
                <a:lumOff val="5000"/>
              </a:schemeClr>
            </a:solidFill>
          </a:endParaRPr>
        </a:p>
      </dgm:t>
    </dgm:pt>
    <dgm:pt modelId="{96927BC2-6D72-4657-92B8-3AF2DAE66162}" type="parTrans" cxnId="{2AF1169B-74AC-4DFD-B6F5-7C5BAFAB45C8}">
      <dgm:prSet/>
      <dgm:spPr/>
      <dgm:t>
        <a:bodyPr/>
        <a:lstStyle/>
        <a:p>
          <a:endParaRPr lang="en-US" sz="2200">
            <a:solidFill>
              <a:schemeClr val="tx1">
                <a:lumMod val="95000"/>
                <a:lumOff val="5000"/>
              </a:schemeClr>
            </a:solidFill>
          </a:endParaRPr>
        </a:p>
      </dgm:t>
    </dgm:pt>
    <dgm:pt modelId="{13D7CA9D-AAEA-4939-AB87-CC8AED06B4B3}" type="sibTrans" cxnId="{2AF1169B-74AC-4DFD-B6F5-7C5BAFAB45C8}">
      <dgm:prSet/>
      <dgm:spPr/>
      <dgm:t>
        <a:bodyPr/>
        <a:lstStyle/>
        <a:p>
          <a:endParaRPr lang="en-US" sz="2200">
            <a:solidFill>
              <a:schemeClr val="tx1">
                <a:lumMod val="95000"/>
                <a:lumOff val="5000"/>
              </a:schemeClr>
            </a:solidFill>
          </a:endParaRPr>
        </a:p>
      </dgm:t>
    </dgm:pt>
    <dgm:pt modelId="{7461AA0B-3767-420B-81DF-ACAC81B8150A}" type="pres">
      <dgm:prSet presAssocID="{5C6B12D9-D0AF-4526-8288-AB9F1980521E}" presName="diagram" presStyleCnt="0">
        <dgm:presLayoutVars>
          <dgm:dir/>
          <dgm:resizeHandles val="exact"/>
        </dgm:presLayoutVars>
      </dgm:prSet>
      <dgm:spPr/>
    </dgm:pt>
    <dgm:pt modelId="{7205FEF6-8E1E-4FEE-A354-3D2EC005BFB5}" type="pres">
      <dgm:prSet presAssocID="{9E305D2C-6739-40CA-AFFC-85FD5A18585F}" presName="node" presStyleLbl="node1" presStyleIdx="0" presStyleCnt="12">
        <dgm:presLayoutVars>
          <dgm:bulletEnabled val="1"/>
        </dgm:presLayoutVars>
      </dgm:prSet>
      <dgm:spPr/>
    </dgm:pt>
    <dgm:pt modelId="{3E47D742-E0F9-478F-ACDB-2A68130EC5EF}" type="pres">
      <dgm:prSet presAssocID="{000BC859-2495-44DF-A9ED-F29E0C3DE5D6}" presName="sibTrans" presStyleCnt="0"/>
      <dgm:spPr/>
    </dgm:pt>
    <dgm:pt modelId="{F3053255-1C3D-4819-A90D-4C028CD91E04}" type="pres">
      <dgm:prSet presAssocID="{4746C995-784D-4754-B251-0DC326F60F15}" presName="node" presStyleLbl="node1" presStyleIdx="1" presStyleCnt="12">
        <dgm:presLayoutVars>
          <dgm:bulletEnabled val="1"/>
        </dgm:presLayoutVars>
      </dgm:prSet>
      <dgm:spPr/>
    </dgm:pt>
    <dgm:pt modelId="{5CAC5DE1-2679-4E2A-8911-3AA9C0A1B400}" type="pres">
      <dgm:prSet presAssocID="{0A7DE7A3-4448-4956-9F9A-29B4C8343947}" presName="sibTrans" presStyleCnt="0"/>
      <dgm:spPr/>
    </dgm:pt>
    <dgm:pt modelId="{33FA9707-B363-4638-BB19-C8FED6F83C8A}" type="pres">
      <dgm:prSet presAssocID="{A6E2C065-2B85-4F83-A80A-C0DFAA41381A}" presName="node" presStyleLbl="node1" presStyleIdx="2" presStyleCnt="12">
        <dgm:presLayoutVars>
          <dgm:bulletEnabled val="1"/>
        </dgm:presLayoutVars>
      </dgm:prSet>
      <dgm:spPr/>
    </dgm:pt>
    <dgm:pt modelId="{963A50B6-C31A-4BEE-9261-3688E8761C47}" type="pres">
      <dgm:prSet presAssocID="{7B0DDF63-8D46-4A67-B7E3-33A2488755B3}" presName="sibTrans" presStyleCnt="0"/>
      <dgm:spPr/>
    </dgm:pt>
    <dgm:pt modelId="{A8C5E466-4ED9-48B9-A454-CCF5A2D48A8E}" type="pres">
      <dgm:prSet presAssocID="{14990E54-9F15-45E9-8674-A612A836812E}" presName="node" presStyleLbl="node1" presStyleIdx="3" presStyleCnt="12">
        <dgm:presLayoutVars>
          <dgm:bulletEnabled val="1"/>
        </dgm:presLayoutVars>
      </dgm:prSet>
      <dgm:spPr/>
    </dgm:pt>
    <dgm:pt modelId="{AE757447-0E66-4F5B-8B9B-E5C9AA8DF8E4}" type="pres">
      <dgm:prSet presAssocID="{AF22B045-4E9C-46AF-854D-E684620E135D}" presName="sibTrans" presStyleCnt="0"/>
      <dgm:spPr/>
    </dgm:pt>
    <dgm:pt modelId="{D2EF2085-0BE2-4D6E-8156-41D235036A5A}" type="pres">
      <dgm:prSet presAssocID="{F5389841-91DD-4E51-A354-597018C78F93}" presName="node" presStyleLbl="node1" presStyleIdx="4" presStyleCnt="12">
        <dgm:presLayoutVars>
          <dgm:bulletEnabled val="1"/>
        </dgm:presLayoutVars>
      </dgm:prSet>
      <dgm:spPr/>
    </dgm:pt>
    <dgm:pt modelId="{C16AEB21-095C-4EC7-9805-8AC8FA1B1A46}" type="pres">
      <dgm:prSet presAssocID="{AEE98E3E-CE89-4DF3-90CF-C840C1425E41}" presName="sibTrans" presStyleCnt="0"/>
      <dgm:spPr/>
    </dgm:pt>
    <dgm:pt modelId="{4F66973E-9BFD-4BBC-AE65-EDB7E9A01C99}" type="pres">
      <dgm:prSet presAssocID="{F43D6191-D39F-45D6-B1EC-E015DF518F6C}" presName="node" presStyleLbl="node1" presStyleIdx="5" presStyleCnt="12">
        <dgm:presLayoutVars>
          <dgm:bulletEnabled val="1"/>
        </dgm:presLayoutVars>
      </dgm:prSet>
      <dgm:spPr/>
    </dgm:pt>
    <dgm:pt modelId="{60D0D038-C645-4177-B414-833E13119DA7}" type="pres">
      <dgm:prSet presAssocID="{CCC57BC1-045C-4B73-8614-46E0141022E9}" presName="sibTrans" presStyleCnt="0"/>
      <dgm:spPr/>
    </dgm:pt>
    <dgm:pt modelId="{210BF7A4-862F-4CAF-B5FC-5C6BAE80D0C8}" type="pres">
      <dgm:prSet presAssocID="{C9650F0F-8A50-44C9-897C-DE788A42BBEB}" presName="node" presStyleLbl="node1" presStyleIdx="6" presStyleCnt="12">
        <dgm:presLayoutVars>
          <dgm:bulletEnabled val="1"/>
        </dgm:presLayoutVars>
      </dgm:prSet>
      <dgm:spPr/>
    </dgm:pt>
    <dgm:pt modelId="{C6520B74-5AFE-422A-A111-BDD0536B7084}" type="pres">
      <dgm:prSet presAssocID="{4C7B669A-59D4-4B1A-B799-F3071F0C4BAB}" presName="sibTrans" presStyleCnt="0"/>
      <dgm:spPr/>
    </dgm:pt>
    <dgm:pt modelId="{395CAC4D-8D91-4143-9948-DE6210D95136}" type="pres">
      <dgm:prSet presAssocID="{23FAE58E-B91A-457A-AC8D-36D867AB7CEC}" presName="node" presStyleLbl="node1" presStyleIdx="7" presStyleCnt="12">
        <dgm:presLayoutVars>
          <dgm:bulletEnabled val="1"/>
        </dgm:presLayoutVars>
      </dgm:prSet>
      <dgm:spPr/>
    </dgm:pt>
    <dgm:pt modelId="{160FCDEF-D78E-4F85-988D-92A712ADE130}" type="pres">
      <dgm:prSet presAssocID="{25A4B9F9-9623-4FE5-9222-5996EDD9409B}" presName="sibTrans" presStyleCnt="0"/>
      <dgm:spPr/>
    </dgm:pt>
    <dgm:pt modelId="{D9942CA3-43C1-43A3-9FBE-061056C652D8}" type="pres">
      <dgm:prSet presAssocID="{434892DE-7AB7-4314-B5CB-9CDE69A8E32E}" presName="node" presStyleLbl="node1" presStyleIdx="8" presStyleCnt="12">
        <dgm:presLayoutVars>
          <dgm:bulletEnabled val="1"/>
        </dgm:presLayoutVars>
      </dgm:prSet>
      <dgm:spPr/>
    </dgm:pt>
    <dgm:pt modelId="{5B5703EA-8481-4F5A-A6D4-DBE8F9853DDA}" type="pres">
      <dgm:prSet presAssocID="{4B57E04D-D1E2-4485-97F8-2706DC7DC7F7}" presName="sibTrans" presStyleCnt="0"/>
      <dgm:spPr/>
    </dgm:pt>
    <dgm:pt modelId="{668913BC-17C6-49B8-AA71-25CCD4A992BD}" type="pres">
      <dgm:prSet presAssocID="{BD888536-BA80-4100-99B0-674BB840E11E}" presName="node" presStyleLbl="node1" presStyleIdx="9" presStyleCnt="12">
        <dgm:presLayoutVars>
          <dgm:bulletEnabled val="1"/>
        </dgm:presLayoutVars>
      </dgm:prSet>
      <dgm:spPr/>
    </dgm:pt>
    <dgm:pt modelId="{25B8F0A6-9B21-41F9-A7FB-1C0658A5DBD6}" type="pres">
      <dgm:prSet presAssocID="{5D061EB6-9C1E-4E1C-8C3C-01CAEB82DCB2}" presName="sibTrans" presStyleCnt="0"/>
      <dgm:spPr/>
    </dgm:pt>
    <dgm:pt modelId="{72108E36-A4F2-4724-915B-1B4A278C3727}" type="pres">
      <dgm:prSet presAssocID="{85E45614-7D30-44C2-A1D9-0F9BD06CFE04}" presName="node" presStyleLbl="node1" presStyleIdx="10" presStyleCnt="12">
        <dgm:presLayoutVars>
          <dgm:bulletEnabled val="1"/>
        </dgm:presLayoutVars>
      </dgm:prSet>
      <dgm:spPr/>
    </dgm:pt>
    <dgm:pt modelId="{86047EB0-F508-4EA6-94DB-7FE2C0ABD19C}" type="pres">
      <dgm:prSet presAssocID="{4C991F25-0493-4713-8CE3-9B6F07C3CCB2}" presName="sibTrans" presStyleCnt="0"/>
      <dgm:spPr/>
    </dgm:pt>
    <dgm:pt modelId="{37BE2391-A105-4EC1-A3A3-A19BF43685D1}" type="pres">
      <dgm:prSet presAssocID="{E18D45A1-EDD5-457B-9976-A7749398873D}" presName="node" presStyleLbl="node1" presStyleIdx="11" presStyleCnt="12">
        <dgm:presLayoutVars>
          <dgm:bulletEnabled val="1"/>
        </dgm:presLayoutVars>
      </dgm:prSet>
      <dgm:spPr/>
    </dgm:pt>
  </dgm:ptLst>
  <dgm:cxnLst>
    <dgm:cxn modelId="{6F920D00-C087-4091-A770-5654EB8033E5}" type="presOf" srcId="{E18D45A1-EDD5-457B-9976-A7749398873D}" destId="{37BE2391-A105-4EC1-A3A3-A19BF43685D1}" srcOrd="0" destOrd="0" presId="urn:microsoft.com/office/officeart/2005/8/layout/default"/>
    <dgm:cxn modelId="{5CD19104-D6E2-4547-A47D-5236E9CE162D}" type="presOf" srcId="{9E305D2C-6739-40CA-AFFC-85FD5A18585F}" destId="{7205FEF6-8E1E-4FEE-A354-3D2EC005BFB5}" srcOrd="0" destOrd="0" presId="urn:microsoft.com/office/officeart/2005/8/layout/default"/>
    <dgm:cxn modelId="{AA094209-14F7-4AE8-8904-7918B5B63D57}" type="presOf" srcId="{14990E54-9F15-45E9-8674-A612A836812E}" destId="{A8C5E466-4ED9-48B9-A454-CCF5A2D48A8E}" srcOrd="0" destOrd="0" presId="urn:microsoft.com/office/officeart/2005/8/layout/default"/>
    <dgm:cxn modelId="{B9871618-DFAB-42BA-BE30-DE0D24FB9ED8}" srcId="{5C6B12D9-D0AF-4526-8288-AB9F1980521E}" destId="{C9650F0F-8A50-44C9-897C-DE788A42BBEB}" srcOrd="6" destOrd="0" parTransId="{9A7019F3-25A8-45AA-BCDF-78B1F3A7E631}" sibTransId="{4C7B669A-59D4-4B1A-B799-F3071F0C4BAB}"/>
    <dgm:cxn modelId="{1948062A-AEFB-4447-B564-D3738F6EDA79}" type="presOf" srcId="{434892DE-7AB7-4314-B5CB-9CDE69A8E32E}" destId="{D9942CA3-43C1-43A3-9FBE-061056C652D8}" srcOrd="0" destOrd="0" presId="urn:microsoft.com/office/officeart/2005/8/layout/default"/>
    <dgm:cxn modelId="{6618C331-F159-4406-A3EB-F29403C4E2F8}" srcId="{5C6B12D9-D0AF-4526-8288-AB9F1980521E}" destId="{9E305D2C-6739-40CA-AFFC-85FD5A18585F}" srcOrd="0" destOrd="0" parTransId="{856F51CA-D8EB-4FDF-A12B-EE7638E91574}" sibTransId="{000BC859-2495-44DF-A9ED-F29E0C3DE5D6}"/>
    <dgm:cxn modelId="{0E5E0733-E1F8-48EE-9F88-332818DB480F}" type="presOf" srcId="{5C6B12D9-D0AF-4526-8288-AB9F1980521E}" destId="{7461AA0B-3767-420B-81DF-ACAC81B8150A}" srcOrd="0" destOrd="0" presId="urn:microsoft.com/office/officeart/2005/8/layout/default"/>
    <dgm:cxn modelId="{7C6D1F38-820C-4FD8-BADF-BBBA5AD9FC65}" srcId="{5C6B12D9-D0AF-4526-8288-AB9F1980521E}" destId="{434892DE-7AB7-4314-B5CB-9CDE69A8E32E}" srcOrd="8" destOrd="0" parTransId="{B237B6FC-A9E5-4E06-9743-53EFA5AEC28D}" sibTransId="{4B57E04D-D1E2-4485-97F8-2706DC7DC7F7}"/>
    <dgm:cxn modelId="{48B16139-9803-4962-BC10-E4607E71D2AC}" srcId="{5C6B12D9-D0AF-4526-8288-AB9F1980521E}" destId="{F43D6191-D39F-45D6-B1EC-E015DF518F6C}" srcOrd="5" destOrd="0" parTransId="{1996561C-D8D1-4606-95F5-9BD3FA956512}" sibTransId="{CCC57BC1-045C-4B73-8614-46E0141022E9}"/>
    <dgm:cxn modelId="{9B79AE41-9C0E-43DC-8990-E0027AF2EA4F}" srcId="{5C6B12D9-D0AF-4526-8288-AB9F1980521E}" destId="{85E45614-7D30-44C2-A1D9-0F9BD06CFE04}" srcOrd="10" destOrd="0" parTransId="{09BCC0D3-CB60-4967-BE45-EBECDDD1AE52}" sibTransId="{4C991F25-0493-4713-8CE3-9B6F07C3CCB2}"/>
    <dgm:cxn modelId="{71D4436E-1622-4593-A017-A0945891203E}" type="presOf" srcId="{BD888536-BA80-4100-99B0-674BB840E11E}" destId="{668913BC-17C6-49B8-AA71-25CCD4A992BD}" srcOrd="0" destOrd="0" presId="urn:microsoft.com/office/officeart/2005/8/layout/default"/>
    <dgm:cxn modelId="{8EED256F-3782-4726-A3CB-3FFE85157DAF}" srcId="{5C6B12D9-D0AF-4526-8288-AB9F1980521E}" destId="{4746C995-784D-4754-B251-0DC326F60F15}" srcOrd="1" destOrd="0" parTransId="{DF178D68-F7F9-400C-8FD0-303D3C484CD7}" sibTransId="{0A7DE7A3-4448-4956-9F9A-29B4C8343947}"/>
    <dgm:cxn modelId="{F03D824F-7B66-4ACA-8CA8-5B33350D95E9}" type="presOf" srcId="{C9650F0F-8A50-44C9-897C-DE788A42BBEB}" destId="{210BF7A4-862F-4CAF-B5FC-5C6BAE80D0C8}" srcOrd="0" destOrd="0" presId="urn:microsoft.com/office/officeart/2005/8/layout/default"/>
    <dgm:cxn modelId="{37559755-CB3C-42DA-A6E0-125D652FC4D4}" srcId="{5C6B12D9-D0AF-4526-8288-AB9F1980521E}" destId="{23FAE58E-B91A-457A-AC8D-36D867AB7CEC}" srcOrd="7" destOrd="0" parTransId="{33E42927-FD1A-4F65-A38C-A3D4C6B7A90F}" sibTransId="{25A4B9F9-9623-4FE5-9222-5996EDD9409B}"/>
    <dgm:cxn modelId="{25C2787E-3908-44BE-AD37-DE9E1C6021BF}" type="presOf" srcId="{F43D6191-D39F-45D6-B1EC-E015DF518F6C}" destId="{4F66973E-9BFD-4BBC-AE65-EDB7E9A01C99}" srcOrd="0" destOrd="0" presId="urn:microsoft.com/office/officeart/2005/8/layout/default"/>
    <dgm:cxn modelId="{1300AB8E-21BF-4887-8317-7492E984B853}" srcId="{5C6B12D9-D0AF-4526-8288-AB9F1980521E}" destId="{F5389841-91DD-4E51-A354-597018C78F93}" srcOrd="4" destOrd="0" parTransId="{D4B02EC2-5FFE-49BC-AE73-FB3A7E770FC2}" sibTransId="{AEE98E3E-CE89-4DF3-90CF-C840C1425E41}"/>
    <dgm:cxn modelId="{51A1AA96-8B2B-4E28-A049-1CFE247BE2CB}" srcId="{5C6B12D9-D0AF-4526-8288-AB9F1980521E}" destId="{14990E54-9F15-45E9-8674-A612A836812E}" srcOrd="3" destOrd="0" parTransId="{F20D0D94-68C6-4DFA-84F0-AB4B30DFB57E}" sibTransId="{AF22B045-4E9C-46AF-854D-E684620E135D}"/>
    <dgm:cxn modelId="{4D9C139A-5318-406B-B07F-5E0F3CB45FF0}" srcId="{5C6B12D9-D0AF-4526-8288-AB9F1980521E}" destId="{A6E2C065-2B85-4F83-A80A-C0DFAA41381A}" srcOrd="2" destOrd="0" parTransId="{8407841C-51E5-4A26-B8CF-C5826EF3FC20}" sibTransId="{7B0DDF63-8D46-4A67-B7E3-33A2488755B3}"/>
    <dgm:cxn modelId="{2AF1169B-74AC-4DFD-B6F5-7C5BAFAB45C8}" srcId="{5C6B12D9-D0AF-4526-8288-AB9F1980521E}" destId="{E18D45A1-EDD5-457B-9976-A7749398873D}" srcOrd="11" destOrd="0" parTransId="{96927BC2-6D72-4657-92B8-3AF2DAE66162}" sibTransId="{13D7CA9D-AAEA-4939-AB87-CC8AED06B4B3}"/>
    <dgm:cxn modelId="{632FB8B4-27F1-47CC-A405-9521A8805835}" type="presOf" srcId="{85E45614-7D30-44C2-A1D9-0F9BD06CFE04}" destId="{72108E36-A4F2-4724-915B-1B4A278C3727}" srcOrd="0" destOrd="0" presId="urn:microsoft.com/office/officeart/2005/8/layout/default"/>
    <dgm:cxn modelId="{F06290BD-1C11-4B39-9B41-43F352BFED2F}" type="presOf" srcId="{23FAE58E-B91A-457A-AC8D-36D867AB7CEC}" destId="{395CAC4D-8D91-4143-9948-DE6210D95136}" srcOrd="0" destOrd="0" presId="urn:microsoft.com/office/officeart/2005/8/layout/default"/>
    <dgm:cxn modelId="{13FA86DA-74F9-4118-8B2F-CF8286A6064C}" type="presOf" srcId="{F5389841-91DD-4E51-A354-597018C78F93}" destId="{D2EF2085-0BE2-4D6E-8156-41D235036A5A}" srcOrd="0" destOrd="0" presId="urn:microsoft.com/office/officeart/2005/8/layout/default"/>
    <dgm:cxn modelId="{E227A0E3-8E69-47B1-913C-598102E18A1E}" type="presOf" srcId="{A6E2C065-2B85-4F83-A80A-C0DFAA41381A}" destId="{33FA9707-B363-4638-BB19-C8FED6F83C8A}" srcOrd="0" destOrd="0" presId="urn:microsoft.com/office/officeart/2005/8/layout/default"/>
    <dgm:cxn modelId="{32D753E4-C08F-41CA-81B8-71DD910B96B1}" type="presOf" srcId="{4746C995-784D-4754-B251-0DC326F60F15}" destId="{F3053255-1C3D-4819-A90D-4C028CD91E04}" srcOrd="0" destOrd="0" presId="urn:microsoft.com/office/officeart/2005/8/layout/default"/>
    <dgm:cxn modelId="{2F2599E5-40EA-4642-9295-580CA4E32584}" srcId="{5C6B12D9-D0AF-4526-8288-AB9F1980521E}" destId="{BD888536-BA80-4100-99B0-674BB840E11E}" srcOrd="9" destOrd="0" parTransId="{D8EB8275-8B70-4306-ACF5-2358CA8CB604}" sibTransId="{5D061EB6-9C1E-4E1C-8C3C-01CAEB82DCB2}"/>
    <dgm:cxn modelId="{74CEF614-03A6-4E7C-A2A0-221B3A0DD0D9}" type="presParOf" srcId="{7461AA0B-3767-420B-81DF-ACAC81B8150A}" destId="{7205FEF6-8E1E-4FEE-A354-3D2EC005BFB5}" srcOrd="0" destOrd="0" presId="urn:microsoft.com/office/officeart/2005/8/layout/default"/>
    <dgm:cxn modelId="{A7AC892F-0280-4A50-BD32-C669CAD4CBFC}" type="presParOf" srcId="{7461AA0B-3767-420B-81DF-ACAC81B8150A}" destId="{3E47D742-E0F9-478F-ACDB-2A68130EC5EF}" srcOrd="1" destOrd="0" presId="urn:microsoft.com/office/officeart/2005/8/layout/default"/>
    <dgm:cxn modelId="{172FBC20-E3E0-45AB-9428-D313743FD2FE}" type="presParOf" srcId="{7461AA0B-3767-420B-81DF-ACAC81B8150A}" destId="{F3053255-1C3D-4819-A90D-4C028CD91E04}" srcOrd="2" destOrd="0" presId="urn:microsoft.com/office/officeart/2005/8/layout/default"/>
    <dgm:cxn modelId="{F5BB8830-DE0A-4B16-981A-46DD8CC70214}" type="presParOf" srcId="{7461AA0B-3767-420B-81DF-ACAC81B8150A}" destId="{5CAC5DE1-2679-4E2A-8911-3AA9C0A1B400}" srcOrd="3" destOrd="0" presId="urn:microsoft.com/office/officeart/2005/8/layout/default"/>
    <dgm:cxn modelId="{238F24B7-BB10-4D8E-8E10-612D4E499CA0}" type="presParOf" srcId="{7461AA0B-3767-420B-81DF-ACAC81B8150A}" destId="{33FA9707-B363-4638-BB19-C8FED6F83C8A}" srcOrd="4" destOrd="0" presId="urn:microsoft.com/office/officeart/2005/8/layout/default"/>
    <dgm:cxn modelId="{2EF6247C-427A-40E6-BF81-BECED2D6893D}" type="presParOf" srcId="{7461AA0B-3767-420B-81DF-ACAC81B8150A}" destId="{963A50B6-C31A-4BEE-9261-3688E8761C47}" srcOrd="5" destOrd="0" presId="urn:microsoft.com/office/officeart/2005/8/layout/default"/>
    <dgm:cxn modelId="{1ED65D7A-4497-4519-90D9-231AD6D0272A}" type="presParOf" srcId="{7461AA0B-3767-420B-81DF-ACAC81B8150A}" destId="{A8C5E466-4ED9-48B9-A454-CCF5A2D48A8E}" srcOrd="6" destOrd="0" presId="urn:microsoft.com/office/officeart/2005/8/layout/default"/>
    <dgm:cxn modelId="{D7D224E5-43DF-42D6-9E51-2506ABBCE242}" type="presParOf" srcId="{7461AA0B-3767-420B-81DF-ACAC81B8150A}" destId="{AE757447-0E66-4F5B-8B9B-E5C9AA8DF8E4}" srcOrd="7" destOrd="0" presId="urn:microsoft.com/office/officeart/2005/8/layout/default"/>
    <dgm:cxn modelId="{429E9642-1182-4FB2-A6E4-1FEEEAA3C1D0}" type="presParOf" srcId="{7461AA0B-3767-420B-81DF-ACAC81B8150A}" destId="{D2EF2085-0BE2-4D6E-8156-41D235036A5A}" srcOrd="8" destOrd="0" presId="urn:microsoft.com/office/officeart/2005/8/layout/default"/>
    <dgm:cxn modelId="{1FF68FEB-6C04-4187-B937-6F96D305EC0E}" type="presParOf" srcId="{7461AA0B-3767-420B-81DF-ACAC81B8150A}" destId="{C16AEB21-095C-4EC7-9805-8AC8FA1B1A46}" srcOrd="9" destOrd="0" presId="urn:microsoft.com/office/officeart/2005/8/layout/default"/>
    <dgm:cxn modelId="{5DCDDB91-9446-4650-B6FD-DC5445D24D49}" type="presParOf" srcId="{7461AA0B-3767-420B-81DF-ACAC81B8150A}" destId="{4F66973E-9BFD-4BBC-AE65-EDB7E9A01C99}" srcOrd="10" destOrd="0" presId="urn:microsoft.com/office/officeart/2005/8/layout/default"/>
    <dgm:cxn modelId="{BB7140F8-5F0D-4E24-A684-814498CD5170}" type="presParOf" srcId="{7461AA0B-3767-420B-81DF-ACAC81B8150A}" destId="{60D0D038-C645-4177-B414-833E13119DA7}" srcOrd="11" destOrd="0" presId="urn:microsoft.com/office/officeart/2005/8/layout/default"/>
    <dgm:cxn modelId="{6FF96258-DC92-49EC-A7A5-9759AB32D140}" type="presParOf" srcId="{7461AA0B-3767-420B-81DF-ACAC81B8150A}" destId="{210BF7A4-862F-4CAF-B5FC-5C6BAE80D0C8}" srcOrd="12" destOrd="0" presId="urn:microsoft.com/office/officeart/2005/8/layout/default"/>
    <dgm:cxn modelId="{07E97BEC-5237-4098-B7F6-897708D67503}" type="presParOf" srcId="{7461AA0B-3767-420B-81DF-ACAC81B8150A}" destId="{C6520B74-5AFE-422A-A111-BDD0536B7084}" srcOrd="13" destOrd="0" presId="urn:microsoft.com/office/officeart/2005/8/layout/default"/>
    <dgm:cxn modelId="{F7C30C77-932F-4353-B6F3-DC31C3E131FD}" type="presParOf" srcId="{7461AA0B-3767-420B-81DF-ACAC81B8150A}" destId="{395CAC4D-8D91-4143-9948-DE6210D95136}" srcOrd="14" destOrd="0" presId="urn:microsoft.com/office/officeart/2005/8/layout/default"/>
    <dgm:cxn modelId="{34E5C1CE-E7B3-4969-B168-F318E23A3F22}" type="presParOf" srcId="{7461AA0B-3767-420B-81DF-ACAC81B8150A}" destId="{160FCDEF-D78E-4F85-988D-92A712ADE130}" srcOrd="15" destOrd="0" presId="urn:microsoft.com/office/officeart/2005/8/layout/default"/>
    <dgm:cxn modelId="{A4F7FA31-490B-4D4C-B893-90EF4D59D9DD}" type="presParOf" srcId="{7461AA0B-3767-420B-81DF-ACAC81B8150A}" destId="{D9942CA3-43C1-43A3-9FBE-061056C652D8}" srcOrd="16" destOrd="0" presId="urn:microsoft.com/office/officeart/2005/8/layout/default"/>
    <dgm:cxn modelId="{AD9045A7-E99F-4DE3-9CAA-FC22402D89C3}" type="presParOf" srcId="{7461AA0B-3767-420B-81DF-ACAC81B8150A}" destId="{5B5703EA-8481-4F5A-A6D4-DBE8F9853DDA}" srcOrd="17" destOrd="0" presId="urn:microsoft.com/office/officeart/2005/8/layout/default"/>
    <dgm:cxn modelId="{D6D9F1C9-9E40-4F5F-B77D-C4CB915506B4}" type="presParOf" srcId="{7461AA0B-3767-420B-81DF-ACAC81B8150A}" destId="{668913BC-17C6-49B8-AA71-25CCD4A992BD}" srcOrd="18" destOrd="0" presId="urn:microsoft.com/office/officeart/2005/8/layout/default"/>
    <dgm:cxn modelId="{D4C711AD-904A-4D23-8739-CB1EF38B7F92}" type="presParOf" srcId="{7461AA0B-3767-420B-81DF-ACAC81B8150A}" destId="{25B8F0A6-9B21-41F9-A7FB-1C0658A5DBD6}" srcOrd="19" destOrd="0" presId="urn:microsoft.com/office/officeart/2005/8/layout/default"/>
    <dgm:cxn modelId="{6833C7F2-ECD0-48E2-B759-7F60D3289C32}" type="presParOf" srcId="{7461AA0B-3767-420B-81DF-ACAC81B8150A}" destId="{72108E36-A4F2-4724-915B-1B4A278C3727}" srcOrd="20" destOrd="0" presId="urn:microsoft.com/office/officeart/2005/8/layout/default"/>
    <dgm:cxn modelId="{0CAE0864-6F3F-497D-B5F6-632403457AC1}" type="presParOf" srcId="{7461AA0B-3767-420B-81DF-ACAC81B8150A}" destId="{86047EB0-F508-4EA6-94DB-7FE2C0ABD19C}" srcOrd="21" destOrd="0" presId="urn:microsoft.com/office/officeart/2005/8/layout/default"/>
    <dgm:cxn modelId="{8BCCC03B-F72A-4A12-9F91-B88EEB906105}" type="presParOf" srcId="{7461AA0B-3767-420B-81DF-ACAC81B8150A}" destId="{37BE2391-A105-4EC1-A3A3-A19BF43685D1}" srcOrd="2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976798E0-AF26-4420-983F-EF5114B651FA}"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CEAC30AC-3AC2-4A13-8D92-5BC767CF755E}">
      <dgm:prSet phldrT="[Text]" custT="1"/>
      <dgm:spPr>
        <a:solidFill>
          <a:schemeClr val="accent1">
            <a:lumMod val="50000"/>
          </a:schemeClr>
        </a:solidFill>
      </dgm:spPr>
      <dgm:t>
        <a:bodyPr/>
        <a:lstStyle/>
        <a:p>
          <a:r>
            <a:rPr lang="en-US" sz="2200" dirty="0"/>
            <a:t>Input Ledgers</a:t>
          </a:r>
        </a:p>
      </dgm:t>
    </dgm:pt>
    <dgm:pt modelId="{E310456B-8D58-4836-886A-31BB3ADA282B}" type="parTrans" cxnId="{366470FD-3295-40C9-8459-2B490D7C193D}">
      <dgm:prSet/>
      <dgm:spPr/>
      <dgm:t>
        <a:bodyPr/>
        <a:lstStyle/>
        <a:p>
          <a:endParaRPr lang="en-US" sz="2200"/>
        </a:p>
      </dgm:t>
    </dgm:pt>
    <dgm:pt modelId="{75F415B4-CA59-4E98-BD49-15E1FFCC0EF1}" type="sibTrans" cxnId="{366470FD-3295-40C9-8459-2B490D7C193D}">
      <dgm:prSet/>
      <dgm:spPr/>
      <dgm:t>
        <a:bodyPr/>
        <a:lstStyle/>
        <a:p>
          <a:endParaRPr lang="en-US" sz="2200"/>
        </a:p>
      </dgm:t>
    </dgm:pt>
    <dgm:pt modelId="{4B23DCB6-B441-48E7-8E1D-31902036E825}">
      <dgm:prSet phldrT="[Text]" custT="1"/>
      <dgm:spPr/>
      <dgm:t>
        <a:bodyPr/>
        <a:lstStyle/>
        <a:p>
          <a:r>
            <a:rPr lang="en-US" sz="2200" dirty="0"/>
            <a:t> Input CGST A/c</a:t>
          </a:r>
        </a:p>
      </dgm:t>
    </dgm:pt>
    <dgm:pt modelId="{33C1F9F0-9E9C-4366-B8B5-84BE60EF3BD3}" type="parTrans" cxnId="{F1194109-4DF8-4FA6-8F21-129CCF5F21F4}">
      <dgm:prSet/>
      <dgm:spPr/>
      <dgm:t>
        <a:bodyPr/>
        <a:lstStyle/>
        <a:p>
          <a:endParaRPr lang="en-US" sz="2200"/>
        </a:p>
      </dgm:t>
    </dgm:pt>
    <dgm:pt modelId="{230FCEFE-5B99-4593-953B-E81FEE5538AF}" type="sibTrans" cxnId="{F1194109-4DF8-4FA6-8F21-129CCF5F21F4}">
      <dgm:prSet/>
      <dgm:spPr/>
      <dgm:t>
        <a:bodyPr/>
        <a:lstStyle/>
        <a:p>
          <a:endParaRPr lang="en-US" sz="2200"/>
        </a:p>
      </dgm:t>
    </dgm:pt>
    <dgm:pt modelId="{6112C010-BEE1-4280-80F0-4692C3F8FC04}">
      <dgm:prSet phldrT="[Text]" custT="1"/>
      <dgm:spPr/>
      <dgm:t>
        <a:bodyPr/>
        <a:lstStyle/>
        <a:p>
          <a:r>
            <a:rPr lang="en-US" sz="2200" dirty="0"/>
            <a:t> Input CGST RCM A/c</a:t>
          </a:r>
        </a:p>
      </dgm:t>
    </dgm:pt>
    <dgm:pt modelId="{028BAE52-68E3-4CCB-83A9-A45BCD189867}" type="parTrans" cxnId="{BEC652E7-FDFD-4F84-91D9-E673C119CD8B}">
      <dgm:prSet/>
      <dgm:spPr/>
      <dgm:t>
        <a:bodyPr/>
        <a:lstStyle/>
        <a:p>
          <a:endParaRPr lang="en-US" sz="2200"/>
        </a:p>
      </dgm:t>
    </dgm:pt>
    <dgm:pt modelId="{C9D5893F-FC9C-4757-91B3-58E0F324DD4F}" type="sibTrans" cxnId="{BEC652E7-FDFD-4F84-91D9-E673C119CD8B}">
      <dgm:prSet/>
      <dgm:spPr/>
      <dgm:t>
        <a:bodyPr/>
        <a:lstStyle/>
        <a:p>
          <a:endParaRPr lang="en-US" sz="2200"/>
        </a:p>
      </dgm:t>
    </dgm:pt>
    <dgm:pt modelId="{515E3AE6-F654-4D92-9FAC-CC91BE73111F}">
      <dgm:prSet phldrT="[Text]" custT="1"/>
      <dgm:spPr/>
      <dgm:t>
        <a:bodyPr/>
        <a:lstStyle/>
        <a:p>
          <a:r>
            <a:rPr lang="en-US" sz="2200" dirty="0"/>
            <a:t> Input CGST URD A/c</a:t>
          </a:r>
        </a:p>
      </dgm:t>
    </dgm:pt>
    <dgm:pt modelId="{B0EC2047-73B1-4BA1-B3EC-34FC4B6DBC63}" type="parTrans" cxnId="{8C647947-4362-4ECB-A778-59AB407D00C8}">
      <dgm:prSet/>
      <dgm:spPr/>
      <dgm:t>
        <a:bodyPr/>
        <a:lstStyle/>
        <a:p>
          <a:endParaRPr lang="en-US" sz="2200"/>
        </a:p>
      </dgm:t>
    </dgm:pt>
    <dgm:pt modelId="{C7C9E73A-D7C0-439D-B89D-172574EAFD73}" type="sibTrans" cxnId="{8C647947-4362-4ECB-A778-59AB407D00C8}">
      <dgm:prSet/>
      <dgm:spPr/>
      <dgm:t>
        <a:bodyPr/>
        <a:lstStyle/>
        <a:p>
          <a:endParaRPr lang="en-US" sz="2200"/>
        </a:p>
      </dgm:t>
    </dgm:pt>
    <dgm:pt modelId="{1F57E032-0171-4DFA-B616-27443597703E}" type="pres">
      <dgm:prSet presAssocID="{976798E0-AF26-4420-983F-EF5114B651FA}" presName="Name0" presStyleCnt="0">
        <dgm:presLayoutVars>
          <dgm:dir/>
          <dgm:animLvl val="lvl"/>
          <dgm:resizeHandles val="exact"/>
        </dgm:presLayoutVars>
      </dgm:prSet>
      <dgm:spPr/>
    </dgm:pt>
    <dgm:pt modelId="{269043F1-9965-4ED7-AA78-E087C9B19706}" type="pres">
      <dgm:prSet presAssocID="{CEAC30AC-3AC2-4A13-8D92-5BC767CF755E}" presName="composite" presStyleCnt="0"/>
      <dgm:spPr/>
    </dgm:pt>
    <dgm:pt modelId="{53D28919-4381-42BE-BF12-DB9DB1CD6376}" type="pres">
      <dgm:prSet presAssocID="{CEAC30AC-3AC2-4A13-8D92-5BC767CF755E}" presName="parTx" presStyleLbl="alignNode1" presStyleIdx="0" presStyleCnt="1">
        <dgm:presLayoutVars>
          <dgm:chMax val="0"/>
          <dgm:chPref val="0"/>
          <dgm:bulletEnabled val="1"/>
        </dgm:presLayoutVars>
      </dgm:prSet>
      <dgm:spPr/>
    </dgm:pt>
    <dgm:pt modelId="{D674CC84-F52B-4838-84F7-6932B6720068}" type="pres">
      <dgm:prSet presAssocID="{CEAC30AC-3AC2-4A13-8D92-5BC767CF755E}" presName="desTx" presStyleLbl="alignAccFollowNode1" presStyleIdx="0" presStyleCnt="1" custLinFactNeighborX="3502" custLinFactNeighborY="378">
        <dgm:presLayoutVars>
          <dgm:bulletEnabled val="1"/>
        </dgm:presLayoutVars>
      </dgm:prSet>
      <dgm:spPr/>
    </dgm:pt>
  </dgm:ptLst>
  <dgm:cxnLst>
    <dgm:cxn modelId="{F1194109-4DF8-4FA6-8F21-129CCF5F21F4}" srcId="{CEAC30AC-3AC2-4A13-8D92-5BC767CF755E}" destId="{4B23DCB6-B441-48E7-8E1D-31902036E825}" srcOrd="0" destOrd="0" parTransId="{33C1F9F0-9E9C-4366-B8B5-84BE60EF3BD3}" sibTransId="{230FCEFE-5B99-4593-953B-E81FEE5538AF}"/>
    <dgm:cxn modelId="{68C8CA19-9D1E-4ADA-974B-A1185188B941}" type="presOf" srcId="{4B23DCB6-B441-48E7-8E1D-31902036E825}" destId="{D674CC84-F52B-4838-84F7-6932B6720068}" srcOrd="0" destOrd="0" presId="urn:microsoft.com/office/officeart/2005/8/layout/hList1"/>
    <dgm:cxn modelId="{438AB62C-5E35-4F23-8094-4820770327A0}" type="presOf" srcId="{6112C010-BEE1-4280-80F0-4692C3F8FC04}" destId="{D674CC84-F52B-4838-84F7-6932B6720068}" srcOrd="0" destOrd="1" presId="urn:microsoft.com/office/officeart/2005/8/layout/hList1"/>
    <dgm:cxn modelId="{8C647947-4362-4ECB-A778-59AB407D00C8}" srcId="{CEAC30AC-3AC2-4A13-8D92-5BC767CF755E}" destId="{515E3AE6-F654-4D92-9FAC-CC91BE73111F}" srcOrd="2" destOrd="0" parTransId="{B0EC2047-73B1-4BA1-B3EC-34FC4B6DBC63}" sibTransId="{C7C9E73A-D7C0-439D-B89D-172574EAFD73}"/>
    <dgm:cxn modelId="{8396CFBE-9D44-42A7-8BBC-209C7D1A5815}" type="presOf" srcId="{976798E0-AF26-4420-983F-EF5114B651FA}" destId="{1F57E032-0171-4DFA-B616-27443597703E}" srcOrd="0" destOrd="0" presId="urn:microsoft.com/office/officeart/2005/8/layout/hList1"/>
    <dgm:cxn modelId="{2CB85AE1-7503-4A01-A358-DB7B7332D968}" type="presOf" srcId="{CEAC30AC-3AC2-4A13-8D92-5BC767CF755E}" destId="{53D28919-4381-42BE-BF12-DB9DB1CD6376}" srcOrd="0" destOrd="0" presId="urn:microsoft.com/office/officeart/2005/8/layout/hList1"/>
    <dgm:cxn modelId="{BEC652E7-FDFD-4F84-91D9-E673C119CD8B}" srcId="{CEAC30AC-3AC2-4A13-8D92-5BC767CF755E}" destId="{6112C010-BEE1-4280-80F0-4692C3F8FC04}" srcOrd="1" destOrd="0" parTransId="{028BAE52-68E3-4CCB-83A9-A45BCD189867}" sibTransId="{C9D5893F-FC9C-4757-91B3-58E0F324DD4F}"/>
    <dgm:cxn modelId="{8B380FEF-41AF-4E66-A890-8787F1C3CECC}" type="presOf" srcId="{515E3AE6-F654-4D92-9FAC-CC91BE73111F}" destId="{D674CC84-F52B-4838-84F7-6932B6720068}" srcOrd="0" destOrd="2" presId="urn:microsoft.com/office/officeart/2005/8/layout/hList1"/>
    <dgm:cxn modelId="{366470FD-3295-40C9-8459-2B490D7C193D}" srcId="{976798E0-AF26-4420-983F-EF5114B651FA}" destId="{CEAC30AC-3AC2-4A13-8D92-5BC767CF755E}" srcOrd="0" destOrd="0" parTransId="{E310456B-8D58-4836-886A-31BB3ADA282B}" sibTransId="{75F415B4-CA59-4E98-BD49-15E1FFCC0EF1}"/>
    <dgm:cxn modelId="{11A955D8-66EE-44CA-8427-92C7DECE4992}" type="presParOf" srcId="{1F57E032-0171-4DFA-B616-27443597703E}" destId="{269043F1-9965-4ED7-AA78-E087C9B19706}" srcOrd="0" destOrd="0" presId="urn:microsoft.com/office/officeart/2005/8/layout/hList1"/>
    <dgm:cxn modelId="{370996C4-B004-40CA-B2E7-A652D7C67612}" type="presParOf" srcId="{269043F1-9965-4ED7-AA78-E087C9B19706}" destId="{53D28919-4381-42BE-BF12-DB9DB1CD6376}" srcOrd="0" destOrd="0" presId="urn:microsoft.com/office/officeart/2005/8/layout/hList1"/>
    <dgm:cxn modelId="{41B26FA0-6028-48D8-BA07-23DEAACE0976}" type="presParOf" srcId="{269043F1-9965-4ED7-AA78-E087C9B19706}" destId="{D674CC84-F52B-4838-84F7-6932B6720068}"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976798E0-AF26-4420-983F-EF5114B651FA}"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CEAC30AC-3AC2-4A13-8D92-5BC767CF755E}">
      <dgm:prSet phldrT="[Text]" custT="1"/>
      <dgm:spPr>
        <a:solidFill>
          <a:schemeClr val="accent1">
            <a:lumMod val="50000"/>
          </a:schemeClr>
        </a:solidFill>
      </dgm:spPr>
      <dgm:t>
        <a:bodyPr/>
        <a:lstStyle/>
        <a:p>
          <a:r>
            <a:rPr lang="en-US" sz="2200" dirty="0"/>
            <a:t>Input Ledgers</a:t>
          </a:r>
        </a:p>
      </dgm:t>
    </dgm:pt>
    <dgm:pt modelId="{E310456B-8D58-4836-886A-31BB3ADA282B}" type="parTrans" cxnId="{366470FD-3295-40C9-8459-2B490D7C193D}">
      <dgm:prSet/>
      <dgm:spPr/>
      <dgm:t>
        <a:bodyPr/>
        <a:lstStyle/>
        <a:p>
          <a:endParaRPr lang="en-US" sz="2200"/>
        </a:p>
      </dgm:t>
    </dgm:pt>
    <dgm:pt modelId="{75F415B4-CA59-4E98-BD49-15E1FFCC0EF1}" type="sibTrans" cxnId="{366470FD-3295-40C9-8459-2B490D7C193D}">
      <dgm:prSet/>
      <dgm:spPr/>
      <dgm:t>
        <a:bodyPr/>
        <a:lstStyle/>
        <a:p>
          <a:endParaRPr lang="en-US" sz="2200"/>
        </a:p>
      </dgm:t>
    </dgm:pt>
    <dgm:pt modelId="{4B23DCB6-B441-48E7-8E1D-31902036E825}">
      <dgm:prSet phldrT="[Text]" custT="1"/>
      <dgm:spPr/>
      <dgm:t>
        <a:bodyPr/>
        <a:lstStyle/>
        <a:p>
          <a:r>
            <a:rPr lang="en-US" sz="2200" dirty="0"/>
            <a:t> Input SGST A/c</a:t>
          </a:r>
        </a:p>
      </dgm:t>
    </dgm:pt>
    <dgm:pt modelId="{33C1F9F0-9E9C-4366-B8B5-84BE60EF3BD3}" type="parTrans" cxnId="{F1194109-4DF8-4FA6-8F21-129CCF5F21F4}">
      <dgm:prSet/>
      <dgm:spPr/>
      <dgm:t>
        <a:bodyPr/>
        <a:lstStyle/>
        <a:p>
          <a:endParaRPr lang="en-US" sz="2200"/>
        </a:p>
      </dgm:t>
    </dgm:pt>
    <dgm:pt modelId="{230FCEFE-5B99-4593-953B-E81FEE5538AF}" type="sibTrans" cxnId="{F1194109-4DF8-4FA6-8F21-129CCF5F21F4}">
      <dgm:prSet/>
      <dgm:spPr/>
      <dgm:t>
        <a:bodyPr/>
        <a:lstStyle/>
        <a:p>
          <a:endParaRPr lang="en-US" sz="2200"/>
        </a:p>
      </dgm:t>
    </dgm:pt>
    <dgm:pt modelId="{6112C010-BEE1-4280-80F0-4692C3F8FC04}">
      <dgm:prSet phldrT="[Text]" custT="1"/>
      <dgm:spPr/>
      <dgm:t>
        <a:bodyPr/>
        <a:lstStyle/>
        <a:p>
          <a:r>
            <a:rPr lang="en-US" sz="2200" dirty="0"/>
            <a:t> Input SGST RCM A/c</a:t>
          </a:r>
        </a:p>
      </dgm:t>
    </dgm:pt>
    <dgm:pt modelId="{028BAE52-68E3-4CCB-83A9-A45BCD189867}" type="parTrans" cxnId="{BEC652E7-FDFD-4F84-91D9-E673C119CD8B}">
      <dgm:prSet/>
      <dgm:spPr/>
      <dgm:t>
        <a:bodyPr/>
        <a:lstStyle/>
        <a:p>
          <a:endParaRPr lang="en-US" sz="2200"/>
        </a:p>
      </dgm:t>
    </dgm:pt>
    <dgm:pt modelId="{C9D5893F-FC9C-4757-91B3-58E0F324DD4F}" type="sibTrans" cxnId="{BEC652E7-FDFD-4F84-91D9-E673C119CD8B}">
      <dgm:prSet/>
      <dgm:spPr/>
      <dgm:t>
        <a:bodyPr/>
        <a:lstStyle/>
        <a:p>
          <a:endParaRPr lang="en-US" sz="2200"/>
        </a:p>
      </dgm:t>
    </dgm:pt>
    <dgm:pt modelId="{515E3AE6-F654-4D92-9FAC-CC91BE73111F}">
      <dgm:prSet phldrT="[Text]" custT="1"/>
      <dgm:spPr/>
      <dgm:t>
        <a:bodyPr/>
        <a:lstStyle/>
        <a:p>
          <a:r>
            <a:rPr lang="en-US" sz="2200" dirty="0"/>
            <a:t> Input SGST URD A/c</a:t>
          </a:r>
        </a:p>
      </dgm:t>
    </dgm:pt>
    <dgm:pt modelId="{B0EC2047-73B1-4BA1-B3EC-34FC4B6DBC63}" type="parTrans" cxnId="{8C647947-4362-4ECB-A778-59AB407D00C8}">
      <dgm:prSet/>
      <dgm:spPr/>
      <dgm:t>
        <a:bodyPr/>
        <a:lstStyle/>
        <a:p>
          <a:endParaRPr lang="en-US" sz="2200"/>
        </a:p>
      </dgm:t>
    </dgm:pt>
    <dgm:pt modelId="{C7C9E73A-D7C0-439D-B89D-172574EAFD73}" type="sibTrans" cxnId="{8C647947-4362-4ECB-A778-59AB407D00C8}">
      <dgm:prSet/>
      <dgm:spPr/>
      <dgm:t>
        <a:bodyPr/>
        <a:lstStyle/>
        <a:p>
          <a:endParaRPr lang="en-US" sz="2200"/>
        </a:p>
      </dgm:t>
    </dgm:pt>
    <dgm:pt modelId="{1F57E032-0171-4DFA-B616-27443597703E}" type="pres">
      <dgm:prSet presAssocID="{976798E0-AF26-4420-983F-EF5114B651FA}" presName="Name0" presStyleCnt="0">
        <dgm:presLayoutVars>
          <dgm:dir/>
          <dgm:animLvl val="lvl"/>
          <dgm:resizeHandles val="exact"/>
        </dgm:presLayoutVars>
      </dgm:prSet>
      <dgm:spPr/>
    </dgm:pt>
    <dgm:pt modelId="{269043F1-9965-4ED7-AA78-E087C9B19706}" type="pres">
      <dgm:prSet presAssocID="{CEAC30AC-3AC2-4A13-8D92-5BC767CF755E}" presName="composite" presStyleCnt="0"/>
      <dgm:spPr/>
    </dgm:pt>
    <dgm:pt modelId="{53D28919-4381-42BE-BF12-DB9DB1CD6376}" type="pres">
      <dgm:prSet presAssocID="{CEAC30AC-3AC2-4A13-8D92-5BC767CF755E}" presName="parTx" presStyleLbl="alignNode1" presStyleIdx="0" presStyleCnt="1">
        <dgm:presLayoutVars>
          <dgm:chMax val="0"/>
          <dgm:chPref val="0"/>
          <dgm:bulletEnabled val="1"/>
        </dgm:presLayoutVars>
      </dgm:prSet>
      <dgm:spPr/>
    </dgm:pt>
    <dgm:pt modelId="{D674CC84-F52B-4838-84F7-6932B6720068}" type="pres">
      <dgm:prSet presAssocID="{CEAC30AC-3AC2-4A13-8D92-5BC767CF755E}" presName="desTx" presStyleLbl="alignAccFollowNode1" presStyleIdx="0" presStyleCnt="1" custLinFactNeighborX="3502" custLinFactNeighborY="378">
        <dgm:presLayoutVars>
          <dgm:bulletEnabled val="1"/>
        </dgm:presLayoutVars>
      </dgm:prSet>
      <dgm:spPr/>
    </dgm:pt>
  </dgm:ptLst>
  <dgm:cxnLst>
    <dgm:cxn modelId="{F1194109-4DF8-4FA6-8F21-129CCF5F21F4}" srcId="{CEAC30AC-3AC2-4A13-8D92-5BC767CF755E}" destId="{4B23DCB6-B441-48E7-8E1D-31902036E825}" srcOrd="0" destOrd="0" parTransId="{33C1F9F0-9E9C-4366-B8B5-84BE60EF3BD3}" sibTransId="{230FCEFE-5B99-4593-953B-E81FEE5538AF}"/>
    <dgm:cxn modelId="{68C8CA19-9D1E-4ADA-974B-A1185188B941}" type="presOf" srcId="{4B23DCB6-B441-48E7-8E1D-31902036E825}" destId="{D674CC84-F52B-4838-84F7-6932B6720068}" srcOrd="0" destOrd="0" presId="urn:microsoft.com/office/officeart/2005/8/layout/hList1"/>
    <dgm:cxn modelId="{438AB62C-5E35-4F23-8094-4820770327A0}" type="presOf" srcId="{6112C010-BEE1-4280-80F0-4692C3F8FC04}" destId="{D674CC84-F52B-4838-84F7-6932B6720068}" srcOrd="0" destOrd="1" presId="urn:microsoft.com/office/officeart/2005/8/layout/hList1"/>
    <dgm:cxn modelId="{8C647947-4362-4ECB-A778-59AB407D00C8}" srcId="{CEAC30AC-3AC2-4A13-8D92-5BC767CF755E}" destId="{515E3AE6-F654-4D92-9FAC-CC91BE73111F}" srcOrd="2" destOrd="0" parTransId="{B0EC2047-73B1-4BA1-B3EC-34FC4B6DBC63}" sibTransId="{C7C9E73A-D7C0-439D-B89D-172574EAFD73}"/>
    <dgm:cxn modelId="{8396CFBE-9D44-42A7-8BBC-209C7D1A5815}" type="presOf" srcId="{976798E0-AF26-4420-983F-EF5114B651FA}" destId="{1F57E032-0171-4DFA-B616-27443597703E}" srcOrd="0" destOrd="0" presId="urn:microsoft.com/office/officeart/2005/8/layout/hList1"/>
    <dgm:cxn modelId="{2CB85AE1-7503-4A01-A358-DB7B7332D968}" type="presOf" srcId="{CEAC30AC-3AC2-4A13-8D92-5BC767CF755E}" destId="{53D28919-4381-42BE-BF12-DB9DB1CD6376}" srcOrd="0" destOrd="0" presId="urn:microsoft.com/office/officeart/2005/8/layout/hList1"/>
    <dgm:cxn modelId="{BEC652E7-FDFD-4F84-91D9-E673C119CD8B}" srcId="{CEAC30AC-3AC2-4A13-8D92-5BC767CF755E}" destId="{6112C010-BEE1-4280-80F0-4692C3F8FC04}" srcOrd="1" destOrd="0" parTransId="{028BAE52-68E3-4CCB-83A9-A45BCD189867}" sibTransId="{C9D5893F-FC9C-4757-91B3-58E0F324DD4F}"/>
    <dgm:cxn modelId="{8B380FEF-41AF-4E66-A890-8787F1C3CECC}" type="presOf" srcId="{515E3AE6-F654-4D92-9FAC-CC91BE73111F}" destId="{D674CC84-F52B-4838-84F7-6932B6720068}" srcOrd="0" destOrd="2" presId="urn:microsoft.com/office/officeart/2005/8/layout/hList1"/>
    <dgm:cxn modelId="{366470FD-3295-40C9-8459-2B490D7C193D}" srcId="{976798E0-AF26-4420-983F-EF5114B651FA}" destId="{CEAC30AC-3AC2-4A13-8D92-5BC767CF755E}" srcOrd="0" destOrd="0" parTransId="{E310456B-8D58-4836-886A-31BB3ADA282B}" sibTransId="{75F415B4-CA59-4E98-BD49-15E1FFCC0EF1}"/>
    <dgm:cxn modelId="{11A955D8-66EE-44CA-8427-92C7DECE4992}" type="presParOf" srcId="{1F57E032-0171-4DFA-B616-27443597703E}" destId="{269043F1-9965-4ED7-AA78-E087C9B19706}" srcOrd="0" destOrd="0" presId="urn:microsoft.com/office/officeart/2005/8/layout/hList1"/>
    <dgm:cxn modelId="{370996C4-B004-40CA-B2E7-A652D7C67612}" type="presParOf" srcId="{269043F1-9965-4ED7-AA78-E087C9B19706}" destId="{53D28919-4381-42BE-BF12-DB9DB1CD6376}" srcOrd="0" destOrd="0" presId="urn:microsoft.com/office/officeart/2005/8/layout/hList1"/>
    <dgm:cxn modelId="{41B26FA0-6028-48D8-BA07-23DEAACE0976}" type="presParOf" srcId="{269043F1-9965-4ED7-AA78-E087C9B19706}" destId="{D674CC84-F52B-4838-84F7-6932B6720068}" srcOrd="1" destOrd="0" presId="urn:microsoft.com/office/officeart/2005/8/layout/hList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976798E0-AF26-4420-983F-EF5114B651FA}"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CEAC30AC-3AC2-4A13-8D92-5BC767CF755E}">
      <dgm:prSet phldrT="[Text]" custT="1"/>
      <dgm:spPr>
        <a:solidFill>
          <a:schemeClr val="accent1">
            <a:lumMod val="50000"/>
          </a:schemeClr>
        </a:solidFill>
      </dgm:spPr>
      <dgm:t>
        <a:bodyPr/>
        <a:lstStyle/>
        <a:p>
          <a:r>
            <a:rPr lang="en-US" sz="2200" dirty="0"/>
            <a:t>Input Ledgers</a:t>
          </a:r>
        </a:p>
      </dgm:t>
    </dgm:pt>
    <dgm:pt modelId="{E310456B-8D58-4836-886A-31BB3ADA282B}" type="parTrans" cxnId="{366470FD-3295-40C9-8459-2B490D7C193D}">
      <dgm:prSet/>
      <dgm:spPr/>
      <dgm:t>
        <a:bodyPr/>
        <a:lstStyle/>
        <a:p>
          <a:endParaRPr lang="en-US" sz="2200"/>
        </a:p>
      </dgm:t>
    </dgm:pt>
    <dgm:pt modelId="{75F415B4-CA59-4E98-BD49-15E1FFCC0EF1}" type="sibTrans" cxnId="{366470FD-3295-40C9-8459-2B490D7C193D}">
      <dgm:prSet/>
      <dgm:spPr/>
      <dgm:t>
        <a:bodyPr/>
        <a:lstStyle/>
        <a:p>
          <a:endParaRPr lang="en-US" sz="2200"/>
        </a:p>
      </dgm:t>
    </dgm:pt>
    <dgm:pt modelId="{4B23DCB6-B441-48E7-8E1D-31902036E825}">
      <dgm:prSet phldrT="[Text]" custT="1"/>
      <dgm:spPr/>
      <dgm:t>
        <a:bodyPr/>
        <a:lstStyle/>
        <a:p>
          <a:r>
            <a:rPr lang="en-US" sz="2200" dirty="0"/>
            <a:t> Input IGST A/c</a:t>
          </a:r>
        </a:p>
      </dgm:t>
    </dgm:pt>
    <dgm:pt modelId="{33C1F9F0-9E9C-4366-B8B5-84BE60EF3BD3}" type="parTrans" cxnId="{F1194109-4DF8-4FA6-8F21-129CCF5F21F4}">
      <dgm:prSet/>
      <dgm:spPr/>
      <dgm:t>
        <a:bodyPr/>
        <a:lstStyle/>
        <a:p>
          <a:endParaRPr lang="en-US" sz="2200"/>
        </a:p>
      </dgm:t>
    </dgm:pt>
    <dgm:pt modelId="{230FCEFE-5B99-4593-953B-E81FEE5538AF}" type="sibTrans" cxnId="{F1194109-4DF8-4FA6-8F21-129CCF5F21F4}">
      <dgm:prSet/>
      <dgm:spPr/>
      <dgm:t>
        <a:bodyPr/>
        <a:lstStyle/>
        <a:p>
          <a:endParaRPr lang="en-US" sz="2200"/>
        </a:p>
      </dgm:t>
    </dgm:pt>
    <dgm:pt modelId="{6112C010-BEE1-4280-80F0-4692C3F8FC04}">
      <dgm:prSet phldrT="[Text]" custT="1"/>
      <dgm:spPr/>
      <dgm:t>
        <a:bodyPr/>
        <a:lstStyle/>
        <a:p>
          <a:r>
            <a:rPr lang="en-US" sz="2200" dirty="0"/>
            <a:t> Input IGST RCM A/c</a:t>
          </a:r>
        </a:p>
      </dgm:t>
    </dgm:pt>
    <dgm:pt modelId="{028BAE52-68E3-4CCB-83A9-A45BCD189867}" type="parTrans" cxnId="{BEC652E7-FDFD-4F84-91D9-E673C119CD8B}">
      <dgm:prSet/>
      <dgm:spPr/>
      <dgm:t>
        <a:bodyPr/>
        <a:lstStyle/>
        <a:p>
          <a:endParaRPr lang="en-US" sz="2200"/>
        </a:p>
      </dgm:t>
    </dgm:pt>
    <dgm:pt modelId="{C9D5893F-FC9C-4757-91B3-58E0F324DD4F}" type="sibTrans" cxnId="{BEC652E7-FDFD-4F84-91D9-E673C119CD8B}">
      <dgm:prSet/>
      <dgm:spPr/>
      <dgm:t>
        <a:bodyPr/>
        <a:lstStyle/>
        <a:p>
          <a:endParaRPr lang="en-US" sz="2200"/>
        </a:p>
      </dgm:t>
    </dgm:pt>
    <dgm:pt modelId="{515E3AE6-F654-4D92-9FAC-CC91BE73111F}">
      <dgm:prSet phldrT="[Text]" custT="1"/>
      <dgm:spPr/>
      <dgm:t>
        <a:bodyPr/>
        <a:lstStyle/>
        <a:p>
          <a:r>
            <a:rPr lang="en-US" sz="2200" dirty="0"/>
            <a:t> Input IGST URD A/c</a:t>
          </a:r>
        </a:p>
      </dgm:t>
    </dgm:pt>
    <dgm:pt modelId="{B0EC2047-73B1-4BA1-B3EC-34FC4B6DBC63}" type="parTrans" cxnId="{8C647947-4362-4ECB-A778-59AB407D00C8}">
      <dgm:prSet/>
      <dgm:spPr/>
      <dgm:t>
        <a:bodyPr/>
        <a:lstStyle/>
        <a:p>
          <a:endParaRPr lang="en-US" sz="2200"/>
        </a:p>
      </dgm:t>
    </dgm:pt>
    <dgm:pt modelId="{C7C9E73A-D7C0-439D-B89D-172574EAFD73}" type="sibTrans" cxnId="{8C647947-4362-4ECB-A778-59AB407D00C8}">
      <dgm:prSet/>
      <dgm:spPr/>
      <dgm:t>
        <a:bodyPr/>
        <a:lstStyle/>
        <a:p>
          <a:endParaRPr lang="en-US" sz="2200"/>
        </a:p>
      </dgm:t>
    </dgm:pt>
    <dgm:pt modelId="{1F57E032-0171-4DFA-B616-27443597703E}" type="pres">
      <dgm:prSet presAssocID="{976798E0-AF26-4420-983F-EF5114B651FA}" presName="Name0" presStyleCnt="0">
        <dgm:presLayoutVars>
          <dgm:dir/>
          <dgm:animLvl val="lvl"/>
          <dgm:resizeHandles val="exact"/>
        </dgm:presLayoutVars>
      </dgm:prSet>
      <dgm:spPr/>
    </dgm:pt>
    <dgm:pt modelId="{269043F1-9965-4ED7-AA78-E087C9B19706}" type="pres">
      <dgm:prSet presAssocID="{CEAC30AC-3AC2-4A13-8D92-5BC767CF755E}" presName="composite" presStyleCnt="0"/>
      <dgm:spPr/>
    </dgm:pt>
    <dgm:pt modelId="{53D28919-4381-42BE-BF12-DB9DB1CD6376}" type="pres">
      <dgm:prSet presAssocID="{CEAC30AC-3AC2-4A13-8D92-5BC767CF755E}" presName="parTx" presStyleLbl="alignNode1" presStyleIdx="0" presStyleCnt="1">
        <dgm:presLayoutVars>
          <dgm:chMax val="0"/>
          <dgm:chPref val="0"/>
          <dgm:bulletEnabled val="1"/>
        </dgm:presLayoutVars>
      </dgm:prSet>
      <dgm:spPr/>
    </dgm:pt>
    <dgm:pt modelId="{D674CC84-F52B-4838-84F7-6932B6720068}" type="pres">
      <dgm:prSet presAssocID="{CEAC30AC-3AC2-4A13-8D92-5BC767CF755E}" presName="desTx" presStyleLbl="alignAccFollowNode1" presStyleIdx="0" presStyleCnt="1" custLinFactNeighborX="3502" custLinFactNeighborY="378">
        <dgm:presLayoutVars>
          <dgm:bulletEnabled val="1"/>
        </dgm:presLayoutVars>
      </dgm:prSet>
      <dgm:spPr/>
    </dgm:pt>
  </dgm:ptLst>
  <dgm:cxnLst>
    <dgm:cxn modelId="{F1194109-4DF8-4FA6-8F21-129CCF5F21F4}" srcId="{CEAC30AC-3AC2-4A13-8D92-5BC767CF755E}" destId="{4B23DCB6-B441-48E7-8E1D-31902036E825}" srcOrd="0" destOrd="0" parTransId="{33C1F9F0-9E9C-4366-B8B5-84BE60EF3BD3}" sibTransId="{230FCEFE-5B99-4593-953B-E81FEE5538AF}"/>
    <dgm:cxn modelId="{68C8CA19-9D1E-4ADA-974B-A1185188B941}" type="presOf" srcId="{4B23DCB6-B441-48E7-8E1D-31902036E825}" destId="{D674CC84-F52B-4838-84F7-6932B6720068}" srcOrd="0" destOrd="0" presId="urn:microsoft.com/office/officeart/2005/8/layout/hList1"/>
    <dgm:cxn modelId="{438AB62C-5E35-4F23-8094-4820770327A0}" type="presOf" srcId="{6112C010-BEE1-4280-80F0-4692C3F8FC04}" destId="{D674CC84-F52B-4838-84F7-6932B6720068}" srcOrd="0" destOrd="1" presId="urn:microsoft.com/office/officeart/2005/8/layout/hList1"/>
    <dgm:cxn modelId="{8C647947-4362-4ECB-A778-59AB407D00C8}" srcId="{CEAC30AC-3AC2-4A13-8D92-5BC767CF755E}" destId="{515E3AE6-F654-4D92-9FAC-CC91BE73111F}" srcOrd="2" destOrd="0" parTransId="{B0EC2047-73B1-4BA1-B3EC-34FC4B6DBC63}" sibTransId="{C7C9E73A-D7C0-439D-B89D-172574EAFD73}"/>
    <dgm:cxn modelId="{8396CFBE-9D44-42A7-8BBC-209C7D1A5815}" type="presOf" srcId="{976798E0-AF26-4420-983F-EF5114B651FA}" destId="{1F57E032-0171-4DFA-B616-27443597703E}" srcOrd="0" destOrd="0" presId="urn:microsoft.com/office/officeart/2005/8/layout/hList1"/>
    <dgm:cxn modelId="{2CB85AE1-7503-4A01-A358-DB7B7332D968}" type="presOf" srcId="{CEAC30AC-3AC2-4A13-8D92-5BC767CF755E}" destId="{53D28919-4381-42BE-BF12-DB9DB1CD6376}" srcOrd="0" destOrd="0" presId="urn:microsoft.com/office/officeart/2005/8/layout/hList1"/>
    <dgm:cxn modelId="{BEC652E7-FDFD-4F84-91D9-E673C119CD8B}" srcId="{CEAC30AC-3AC2-4A13-8D92-5BC767CF755E}" destId="{6112C010-BEE1-4280-80F0-4692C3F8FC04}" srcOrd="1" destOrd="0" parTransId="{028BAE52-68E3-4CCB-83A9-A45BCD189867}" sibTransId="{C9D5893F-FC9C-4757-91B3-58E0F324DD4F}"/>
    <dgm:cxn modelId="{8B380FEF-41AF-4E66-A890-8787F1C3CECC}" type="presOf" srcId="{515E3AE6-F654-4D92-9FAC-CC91BE73111F}" destId="{D674CC84-F52B-4838-84F7-6932B6720068}" srcOrd="0" destOrd="2" presId="urn:microsoft.com/office/officeart/2005/8/layout/hList1"/>
    <dgm:cxn modelId="{366470FD-3295-40C9-8459-2B490D7C193D}" srcId="{976798E0-AF26-4420-983F-EF5114B651FA}" destId="{CEAC30AC-3AC2-4A13-8D92-5BC767CF755E}" srcOrd="0" destOrd="0" parTransId="{E310456B-8D58-4836-886A-31BB3ADA282B}" sibTransId="{75F415B4-CA59-4E98-BD49-15E1FFCC0EF1}"/>
    <dgm:cxn modelId="{11A955D8-66EE-44CA-8427-92C7DECE4992}" type="presParOf" srcId="{1F57E032-0171-4DFA-B616-27443597703E}" destId="{269043F1-9965-4ED7-AA78-E087C9B19706}" srcOrd="0" destOrd="0" presId="urn:microsoft.com/office/officeart/2005/8/layout/hList1"/>
    <dgm:cxn modelId="{370996C4-B004-40CA-B2E7-A652D7C67612}" type="presParOf" srcId="{269043F1-9965-4ED7-AA78-E087C9B19706}" destId="{53D28919-4381-42BE-BF12-DB9DB1CD6376}" srcOrd="0" destOrd="0" presId="urn:microsoft.com/office/officeart/2005/8/layout/hList1"/>
    <dgm:cxn modelId="{41B26FA0-6028-48D8-BA07-23DEAACE0976}" type="presParOf" srcId="{269043F1-9965-4ED7-AA78-E087C9B19706}" destId="{D674CC84-F52B-4838-84F7-6932B6720068}"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976798E0-AF26-4420-983F-EF5114B651FA}"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CEAC30AC-3AC2-4A13-8D92-5BC767CF755E}">
      <dgm:prSet phldrT="[Text]" custT="1"/>
      <dgm:spPr>
        <a:solidFill>
          <a:schemeClr val="accent1">
            <a:lumMod val="50000"/>
          </a:schemeClr>
        </a:solidFill>
      </dgm:spPr>
      <dgm:t>
        <a:bodyPr/>
        <a:lstStyle/>
        <a:p>
          <a:r>
            <a:rPr lang="en-US" sz="2200" dirty="0"/>
            <a:t>Input Ledgers</a:t>
          </a:r>
        </a:p>
      </dgm:t>
    </dgm:pt>
    <dgm:pt modelId="{E310456B-8D58-4836-886A-31BB3ADA282B}" type="parTrans" cxnId="{366470FD-3295-40C9-8459-2B490D7C193D}">
      <dgm:prSet/>
      <dgm:spPr/>
      <dgm:t>
        <a:bodyPr/>
        <a:lstStyle/>
        <a:p>
          <a:endParaRPr lang="en-US" sz="2200"/>
        </a:p>
      </dgm:t>
    </dgm:pt>
    <dgm:pt modelId="{75F415B4-CA59-4E98-BD49-15E1FFCC0EF1}" type="sibTrans" cxnId="{366470FD-3295-40C9-8459-2B490D7C193D}">
      <dgm:prSet/>
      <dgm:spPr/>
      <dgm:t>
        <a:bodyPr/>
        <a:lstStyle/>
        <a:p>
          <a:endParaRPr lang="en-US" sz="2200"/>
        </a:p>
      </dgm:t>
    </dgm:pt>
    <dgm:pt modelId="{4B23DCB6-B441-48E7-8E1D-31902036E825}">
      <dgm:prSet phldrT="[Text]" custT="1"/>
      <dgm:spPr/>
      <dgm:t>
        <a:bodyPr/>
        <a:lstStyle/>
        <a:p>
          <a:r>
            <a:rPr lang="en-US" sz="2200" dirty="0"/>
            <a:t> Output CGST A/c</a:t>
          </a:r>
        </a:p>
      </dgm:t>
    </dgm:pt>
    <dgm:pt modelId="{33C1F9F0-9E9C-4366-B8B5-84BE60EF3BD3}" type="parTrans" cxnId="{F1194109-4DF8-4FA6-8F21-129CCF5F21F4}">
      <dgm:prSet/>
      <dgm:spPr/>
      <dgm:t>
        <a:bodyPr/>
        <a:lstStyle/>
        <a:p>
          <a:endParaRPr lang="en-US" sz="2200"/>
        </a:p>
      </dgm:t>
    </dgm:pt>
    <dgm:pt modelId="{230FCEFE-5B99-4593-953B-E81FEE5538AF}" type="sibTrans" cxnId="{F1194109-4DF8-4FA6-8F21-129CCF5F21F4}">
      <dgm:prSet/>
      <dgm:spPr/>
      <dgm:t>
        <a:bodyPr/>
        <a:lstStyle/>
        <a:p>
          <a:endParaRPr lang="en-US" sz="2200"/>
        </a:p>
      </dgm:t>
    </dgm:pt>
    <dgm:pt modelId="{6112C010-BEE1-4280-80F0-4692C3F8FC04}">
      <dgm:prSet phldrT="[Text]" custT="1"/>
      <dgm:spPr/>
      <dgm:t>
        <a:bodyPr/>
        <a:lstStyle/>
        <a:p>
          <a:r>
            <a:rPr lang="en-US" sz="2200" dirty="0"/>
            <a:t> Output CGST (Advance) A/c</a:t>
          </a:r>
        </a:p>
      </dgm:t>
    </dgm:pt>
    <dgm:pt modelId="{028BAE52-68E3-4CCB-83A9-A45BCD189867}" type="parTrans" cxnId="{BEC652E7-FDFD-4F84-91D9-E673C119CD8B}">
      <dgm:prSet/>
      <dgm:spPr/>
      <dgm:t>
        <a:bodyPr/>
        <a:lstStyle/>
        <a:p>
          <a:endParaRPr lang="en-US" sz="2200"/>
        </a:p>
      </dgm:t>
    </dgm:pt>
    <dgm:pt modelId="{C9D5893F-FC9C-4757-91B3-58E0F324DD4F}" type="sibTrans" cxnId="{BEC652E7-FDFD-4F84-91D9-E673C119CD8B}">
      <dgm:prSet/>
      <dgm:spPr/>
      <dgm:t>
        <a:bodyPr/>
        <a:lstStyle/>
        <a:p>
          <a:endParaRPr lang="en-US" sz="2200"/>
        </a:p>
      </dgm:t>
    </dgm:pt>
    <dgm:pt modelId="{62D3F04A-FCD8-4984-8DFD-BA9DC020A207}">
      <dgm:prSet phldrT="[Text]" custT="1"/>
      <dgm:spPr/>
      <dgm:t>
        <a:bodyPr/>
        <a:lstStyle/>
        <a:p>
          <a:r>
            <a:rPr lang="en-US" sz="2200" dirty="0"/>
            <a:t> Output CGST URD A/c</a:t>
          </a:r>
        </a:p>
      </dgm:t>
    </dgm:pt>
    <dgm:pt modelId="{D7150558-5B92-44BE-B176-CFE19D7E3E53}" type="parTrans" cxnId="{B2E47BEE-3573-45A1-B7D4-C0209962BA77}">
      <dgm:prSet/>
      <dgm:spPr/>
      <dgm:t>
        <a:bodyPr/>
        <a:lstStyle/>
        <a:p>
          <a:endParaRPr lang="en-US"/>
        </a:p>
      </dgm:t>
    </dgm:pt>
    <dgm:pt modelId="{4B3AF11A-C083-4B5B-9C1A-8CE9C2914451}" type="sibTrans" cxnId="{B2E47BEE-3573-45A1-B7D4-C0209962BA77}">
      <dgm:prSet/>
      <dgm:spPr/>
      <dgm:t>
        <a:bodyPr/>
        <a:lstStyle/>
        <a:p>
          <a:endParaRPr lang="en-US"/>
        </a:p>
      </dgm:t>
    </dgm:pt>
    <dgm:pt modelId="{CE9E0D20-536E-4466-82CE-6971C196D76D}">
      <dgm:prSet phldrT="[Text]" custT="1"/>
      <dgm:spPr/>
      <dgm:t>
        <a:bodyPr/>
        <a:lstStyle/>
        <a:p>
          <a:r>
            <a:rPr lang="en-US" sz="2200" dirty="0"/>
            <a:t> Output CGST RCM A/c</a:t>
          </a:r>
        </a:p>
      </dgm:t>
    </dgm:pt>
    <dgm:pt modelId="{D021663A-18D1-405B-A248-6F88CF20DC91}" type="parTrans" cxnId="{29E79473-8867-42FA-A569-52638AC1EE92}">
      <dgm:prSet/>
      <dgm:spPr/>
      <dgm:t>
        <a:bodyPr/>
        <a:lstStyle/>
        <a:p>
          <a:endParaRPr lang="en-US"/>
        </a:p>
      </dgm:t>
    </dgm:pt>
    <dgm:pt modelId="{BF496AD4-8EF8-45DA-9DEC-B6B3733F49DC}" type="sibTrans" cxnId="{29E79473-8867-42FA-A569-52638AC1EE92}">
      <dgm:prSet/>
      <dgm:spPr/>
      <dgm:t>
        <a:bodyPr/>
        <a:lstStyle/>
        <a:p>
          <a:endParaRPr lang="en-US"/>
        </a:p>
      </dgm:t>
    </dgm:pt>
    <dgm:pt modelId="{1F57E032-0171-4DFA-B616-27443597703E}" type="pres">
      <dgm:prSet presAssocID="{976798E0-AF26-4420-983F-EF5114B651FA}" presName="Name0" presStyleCnt="0">
        <dgm:presLayoutVars>
          <dgm:dir/>
          <dgm:animLvl val="lvl"/>
          <dgm:resizeHandles val="exact"/>
        </dgm:presLayoutVars>
      </dgm:prSet>
      <dgm:spPr/>
    </dgm:pt>
    <dgm:pt modelId="{269043F1-9965-4ED7-AA78-E087C9B19706}" type="pres">
      <dgm:prSet presAssocID="{CEAC30AC-3AC2-4A13-8D92-5BC767CF755E}" presName="composite" presStyleCnt="0"/>
      <dgm:spPr/>
    </dgm:pt>
    <dgm:pt modelId="{53D28919-4381-42BE-BF12-DB9DB1CD6376}" type="pres">
      <dgm:prSet presAssocID="{CEAC30AC-3AC2-4A13-8D92-5BC767CF755E}" presName="parTx" presStyleLbl="alignNode1" presStyleIdx="0" presStyleCnt="1">
        <dgm:presLayoutVars>
          <dgm:chMax val="0"/>
          <dgm:chPref val="0"/>
          <dgm:bulletEnabled val="1"/>
        </dgm:presLayoutVars>
      </dgm:prSet>
      <dgm:spPr/>
    </dgm:pt>
    <dgm:pt modelId="{D674CC84-F52B-4838-84F7-6932B6720068}" type="pres">
      <dgm:prSet presAssocID="{CEAC30AC-3AC2-4A13-8D92-5BC767CF755E}" presName="desTx" presStyleLbl="alignAccFollowNode1" presStyleIdx="0" presStyleCnt="1" custLinFactNeighborX="3502" custLinFactNeighborY="378">
        <dgm:presLayoutVars>
          <dgm:bulletEnabled val="1"/>
        </dgm:presLayoutVars>
      </dgm:prSet>
      <dgm:spPr/>
    </dgm:pt>
  </dgm:ptLst>
  <dgm:cxnLst>
    <dgm:cxn modelId="{F1194109-4DF8-4FA6-8F21-129CCF5F21F4}" srcId="{CEAC30AC-3AC2-4A13-8D92-5BC767CF755E}" destId="{4B23DCB6-B441-48E7-8E1D-31902036E825}" srcOrd="0" destOrd="0" parTransId="{33C1F9F0-9E9C-4366-B8B5-84BE60EF3BD3}" sibTransId="{230FCEFE-5B99-4593-953B-E81FEE5538AF}"/>
    <dgm:cxn modelId="{68C8CA19-9D1E-4ADA-974B-A1185188B941}" type="presOf" srcId="{4B23DCB6-B441-48E7-8E1D-31902036E825}" destId="{D674CC84-F52B-4838-84F7-6932B6720068}" srcOrd="0" destOrd="0" presId="urn:microsoft.com/office/officeart/2005/8/layout/hList1"/>
    <dgm:cxn modelId="{438AB62C-5E35-4F23-8094-4820770327A0}" type="presOf" srcId="{6112C010-BEE1-4280-80F0-4692C3F8FC04}" destId="{D674CC84-F52B-4838-84F7-6932B6720068}" srcOrd="0" destOrd="1" presId="urn:microsoft.com/office/officeart/2005/8/layout/hList1"/>
    <dgm:cxn modelId="{85AC0669-ACD2-4809-A09F-207C64005F19}" type="presOf" srcId="{CE9E0D20-536E-4466-82CE-6971C196D76D}" destId="{D674CC84-F52B-4838-84F7-6932B6720068}" srcOrd="0" destOrd="2" presId="urn:microsoft.com/office/officeart/2005/8/layout/hList1"/>
    <dgm:cxn modelId="{A59E826D-B649-4243-9E91-A6D2CC9A2E45}" type="presOf" srcId="{62D3F04A-FCD8-4984-8DFD-BA9DC020A207}" destId="{D674CC84-F52B-4838-84F7-6932B6720068}" srcOrd="0" destOrd="3" presId="urn:microsoft.com/office/officeart/2005/8/layout/hList1"/>
    <dgm:cxn modelId="{29E79473-8867-42FA-A569-52638AC1EE92}" srcId="{CEAC30AC-3AC2-4A13-8D92-5BC767CF755E}" destId="{CE9E0D20-536E-4466-82CE-6971C196D76D}" srcOrd="2" destOrd="0" parTransId="{D021663A-18D1-405B-A248-6F88CF20DC91}" sibTransId="{BF496AD4-8EF8-45DA-9DEC-B6B3733F49DC}"/>
    <dgm:cxn modelId="{8396CFBE-9D44-42A7-8BBC-209C7D1A5815}" type="presOf" srcId="{976798E0-AF26-4420-983F-EF5114B651FA}" destId="{1F57E032-0171-4DFA-B616-27443597703E}" srcOrd="0" destOrd="0" presId="urn:microsoft.com/office/officeart/2005/8/layout/hList1"/>
    <dgm:cxn modelId="{2CB85AE1-7503-4A01-A358-DB7B7332D968}" type="presOf" srcId="{CEAC30AC-3AC2-4A13-8D92-5BC767CF755E}" destId="{53D28919-4381-42BE-BF12-DB9DB1CD6376}" srcOrd="0" destOrd="0" presId="urn:microsoft.com/office/officeart/2005/8/layout/hList1"/>
    <dgm:cxn modelId="{BEC652E7-FDFD-4F84-91D9-E673C119CD8B}" srcId="{CEAC30AC-3AC2-4A13-8D92-5BC767CF755E}" destId="{6112C010-BEE1-4280-80F0-4692C3F8FC04}" srcOrd="1" destOrd="0" parTransId="{028BAE52-68E3-4CCB-83A9-A45BCD189867}" sibTransId="{C9D5893F-FC9C-4757-91B3-58E0F324DD4F}"/>
    <dgm:cxn modelId="{B2E47BEE-3573-45A1-B7D4-C0209962BA77}" srcId="{CEAC30AC-3AC2-4A13-8D92-5BC767CF755E}" destId="{62D3F04A-FCD8-4984-8DFD-BA9DC020A207}" srcOrd="3" destOrd="0" parTransId="{D7150558-5B92-44BE-B176-CFE19D7E3E53}" sibTransId="{4B3AF11A-C083-4B5B-9C1A-8CE9C2914451}"/>
    <dgm:cxn modelId="{366470FD-3295-40C9-8459-2B490D7C193D}" srcId="{976798E0-AF26-4420-983F-EF5114B651FA}" destId="{CEAC30AC-3AC2-4A13-8D92-5BC767CF755E}" srcOrd="0" destOrd="0" parTransId="{E310456B-8D58-4836-886A-31BB3ADA282B}" sibTransId="{75F415B4-CA59-4E98-BD49-15E1FFCC0EF1}"/>
    <dgm:cxn modelId="{11A955D8-66EE-44CA-8427-92C7DECE4992}" type="presParOf" srcId="{1F57E032-0171-4DFA-B616-27443597703E}" destId="{269043F1-9965-4ED7-AA78-E087C9B19706}" srcOrd="0" destOrd="0" presId="urn:microsoft.com/office/officeart/2005/8/layout/hList1"/>
    <dgm:cxn modelId="{370996C4-B004-40CA-B2E7-A652D7C67612}" type="presParOf" srcId="{269043F1-9965-4ED7-AA78-E087C9B19706}" destId="{53D28919-4381-42BE-BF12-DB9DB1CD6376}" srcOrd="0" destOrd="0" presId="urn:microsoft.com/office/officeart/2005/8/layout/hList1"/>
    <dgm:cxn modelId="{41B26FA0-6028-48D8-BA07-23DEAACE0976}" type="presParOf" srcId="{269043F1-9965-4ED7-AA78-E087C9B19706}" destId="{D674CC84-F52B-4838-84F7-6932B6720068}"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976798E0-AF26-4420-983F-EF5114B651FA}"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4B23DCB6-B441-48E7-8E1D-31902036E825}">
      <dgm:prSet phldrT="[Text]" custT="1"/>
      <dgm:spPr/>
      <dgm:t>
        <a:bodyPr/>
        <a:lstStyle/>
        <a:p>
          <a:r>
            <a:rPr lang="en-US" sz="2200" dirty="0"/>
            <a:t> Output SGST A/c</a:t>
          </a:r>
        </a:p>
      </dgm:t>
    </dgm:pt>
    <dgm:pt modelId="{33C1F9F0-9E9C-4366-B8B5-84BE60EF3BD3}" type="parTrans" cxnId="{F1194109-4DF8-4FA6-8F21-129CCF5F21F4}">
      <dgm:prSet/>
      <dgm:spPr/>
      <dgm:t>
        <a:bodyPr/>
        <a:lstStyle/>
        <a:p>
          <a:endParaRPr lang="en-US" sz="2200"/>
        </a:p>
      </dgm:t>
    </dgm:pt>
    <dgm:pt modelId="{230FCEFE-5B99-4593-953B-E81FEE5538AF}" type="sibTrans" cxnId="{F1194109-4DF8-4FA6-8F21-129CCF5F21F4}">
      <dgm:prSet/>
      <dgm:spPr/>
      <dgm:t>
        <a:bodyPr/>
        <a:lstStyle/>
        <a:p>
          <a:endParaRPr lang="en-US" sz="2200"/>
        </a:p>
      </dgm:t>
    </dgm:pt>
    <dgm:pt modelId="{6112C010-BEE1-4280-80F0-4692C3F8FC04}">
      <dgm:prSet phldrT="[Text]" custT="1"/>
      <dgm:spPr/>
      <dgm:t>
        <a:bodyPr/>
        <a:lstStyle/>
        <a:p>
          <a:r>
            <a:rPr lang="en-US" sz="2200" dirty="0"/>
            <a:t> Output SGST (Advance) A/c</a:t>
          </a:r>
        </a:p>
      </dgm:t>
    </dgm:pt>
    <dgm:pt modelId="{028BAE52-68E3-4CCB-83A9-A45BCD189867}" type="parTrans" cxnId="{BEC652E7-FDFD-4F84-91D9-E673C119CD8B}">
      <dgm:prSet/>
      <dgm:spPr/>
      <dgm:t>
        <a:bodyPr/>
        <a:lstStyle/>
        <a:p>
          <a:endParaRPr lang="en-US" sz="2200"/>
        </a:p>
      </dgm:t>
    </dgm:pt>
    <dgm:pt modelId="{C9D5893F-FC9C-4757-91B3-58E0F324DD4F}" type="sibTrans" cxnId="{BEC652E7-FDFD-4F84-91D9-E673C119CD8B}">
      <dgm:prSet/>
      <dgm:spPr/>
      <dgm:t>
        <a:bodyPr/>
        <a:lstStyle/>
        <a:p>
          <a:endParaRPr lang="en-US" sz="2200"/>
        </a:p>
      </dgm:t>
    </dgm:pt>
    <dgm:pt modelId="{CEAC30AC-3AC2-4A13-8D92-5BC767CF755E}">
      <dgm:prSet phldrT="[Text]" custT="1"/>
      <dgm:spPr>
        <a:solidFill>
          <a:schemeClr val="accent1">
            <a:lumMod val="50000"/>
          </a:schemeClr>
        </a:solidFill>
      </dgm:spPr>
      <dgm:t>
        <a:bodyPr/>
        <a:lstStyle/>
        <a:p>
          <a:r>
            <a:rPr lang="en-US" sz="2200" dirty="0"/>
            <a:t>Input Ledgers</a:t>
          </a:r>
        </a:p>
      </dgm:t>
    </dgm:pt>
    <dgm:pt modelId="{75F415B4-CA59-4E98-BD49-15E1FFCC0EF1}" type="sibTrans" cxnId="{366470FD-3295-40C9-8459-2B490D7C193D}">
      <dgm:prSet/>
      <dgm:spPr/>
      <dgm:t>
        <a:bodyPr/>
        <a:lstStyle/>
        <a:p>
          <a:endParaRPr lang="en-US" sz="2200"/>
        </a:p>
      </dgm:t>
    </dgm:pt>
    <dgm:pt modelId="{E310456B-8D58-4836-886A-31BB3ADA282B}" type="parTrans" cxnId="{366470FD-3295-40C9-8459-2B490D7C193D}">
      <dgm:prSet/>
      <dgm:spPr/>
      <dgm:t>
        <a:bodyPr/>
        <a:lstStyle/>
        <a:p>
          <a:endParaRPr lang="en-US" sz="2200"/>
        </a:p>
      </dgm:t>
    </dgm:pt>
    <dgm:pt modelId="{549B95F1-3738-491D-BBFF-A472F3C536EB}">
      <dgm:prSet phldrT="[Text]" custT="1"/>
      <dgm:spPr/>
      <dgm:t>
        <a:bodyPr/>
        <a:lstStyle/>
        <a:p>
          <a:r>
            <a:rPr lang="en-US" sz="2200" dirty="0"/>
            <a:t> Output SGST URD A/c</a:t>
          </a:r>
        </a:p>
      </dgm:t>
    </dgm:pt>
    <dgm:pt modelId="{E11AEEA1-C522-481F-93D2-6D55033F9D27}" type="parTrans" cxnId="{92E8DD6C-E1C3-4EBD-B73B-D7E8C800CC39}">
      <dgm:prSet/>
      <dgm:spPr/>
      <dgm:t>
        <a:bodyPr/>
        <a:lstStyle/>
        <a:p>
          <a:endParaRPr lang="en-US"/>
        </a:p>
      </dgm:t>
    </dgm:pt>
    <dgm:pt modelId="{5CD74C1A-ED10-4AB3-8E60-E4C651DDF461}" type="sibTrans" cxnId="{92E8DD6C-E1C3-4EBD-B73B-D7E8C800CC39}">
      <dgm:prSet/>
      <dgm:spPr/>
      <dgm:t>
        <a:bodyPr/>
        <a:lstStyle/>
        <a:p>
          <a:endParaRPr lang="en-US"/>
        </a:p>
      </dgm:t>
    </dgm:pt>
    <dgm:pt modelId="{9D13EB4D-26A5-42B1-884A-BB078405FED1}">
      <dgm:prSet phldrT="[Text]" custT="1"/>
      <dgm:spPr/>
      <dgm:t>
        <a:bodyPr/>
        <a:lstStyle/>
        <a:p>
          <a:r>
            <a:rPr lang="en-US" sz="2200" dirty="0"/>
            <a:t> Output SGST RCM A/c</a:t>
          </a:r>
        </a:p>
      </dgm:t>
    </dgm:pt>
    <dgm:pt modelId="{B4F338CC-2556-481B-B78C-7653B7F7EC14}" type="parTrans" cxnId="{1AE98F1F-D283-4D2D-980F-E7CE32159B28}">
      <dgm:prSet/>
      <dgm:spPr/>
      <dgm:t>
        <a:bodyPr/>
        <a:lstStyle/>
        <a:p>
          <a:endParaRPr lang="en-US"/>
        </a:p>
      </dgm:t>
    </dgm:pt>
    <dgm:pt modelId="{B45FD176-7F99-431B-BD7F-A7D03F9AAAF6}" type="sibTrans" cxnId="{1AE98F1F-D283-4D2D-980F-E7CE32159B28}">
      <dgm:prSet/>
      <dgm:spPr/>
      <dgm:t>
        <a:bodyPr/>
        <a:lstStyle/>
        <a:p>
          <a:endParaRPr lang="en-US"/>
        </a:p>
      </dgm:t>
    </dgm:pt>
    <dgm:pt modelId="{1F57E032-0171-4DFA-B616-27443597703E}" type="pres">
      <dgm:prSet presAssocID="{976798E0-AF26-4420-983F-EF5114B651FA}" presName="Name0" presStyleCnt="0">
        <dgm:presLayoutVars>
          <dgm:dir/>
          <dgm:animLvl val="lvl"/>
          <dgm:resizeHandles val="exact"/>
        </dgm:presLayoutVars>
      </dgm:prSet>
      <dgm:spPr/>
    </dgm:pt>
    <dgm:pt modelId="{269043F1-9965-4ED7-AA78-E087C9B19706}" type="pres">
      <dgm:prSet presAssocID="{CEAC30AC-3AC2-4A13-8D92-5BC767CF755E}" presName="composite" presStyleCnt="0"/>
      <dgm:spPr/>
    </dgm:pt>
    <dgm:pt modelId="{53D28919-4381-42BE-BF12-DB9DB1CD6376}" type="pres">
      <dgm:prSet presAssocID="{CEAC30AC-3AC2-4A13-8D92-5BC767CF755E}" presName="parTx" presStyleLbl="alignNode1" presStyleIdx="0" presStyleCnt="1">
        <dgm:presLayoutVars>
          <dgm:chMax val="0"/>
          <dgm:chPref val="0"/>
          <dgm:bulletEnabled val="1"/>
        </dgm:presLayoutVars>
      </dgm:prSet>
      <dgm:spPr/>
    </dgm:pt>
    <dgm:pt modelId="{D674CC84-F52B-4838-84F7-6932B6720068}" type="pres">
      <dgm:prSet presAssocID="{CEAC30AC-3AC2-4A13-8D92-5BC767CF755E}" presName="desTx" presStyleLbl="alignAccFollowNode1" presStyleIdx="0" presStyleCnt="1" custLinFactNeighborX="3502" custLinFactNeighborY="378">
        <dgm:presLayoutVars>
          <dgm:bulletEnabled val="1"/>
        </dgm:presLayoutVars>
      </dgm:prSet>
      <dgm:spPr/>
    </dgm:pt>
  </dgm:ptLst>
  <dgm:cxnLst>
    <dgm:cxn modelId="{F1194109-4DF8-4FA6-8F21-129CCF5F21F4}" srcId="{CEAC30AC-3AC2-4A13-8D92-5BC767CF755E}" destId="{4B23DCB6-B441-48E7-8E1D-31902036E825}" srcOrd="0" destOrd="0" parTransId="{33C1F9F0-9E9C-4366-B8B5-84BE60EF3BD3}" sibTransId="{230FCEFE-5B99-4593-953B-E81FEE5538AF}"/>
    <dgm:cxn modelId="{68C8CA19-9D1E-4ADA-974B-A1185188B941}" type="presOf" srcId="{4B23DCB6-B441-48E7-8E1D-31902036E825}" destId="{D674CC84-F52B-4838-84F7-6932B6720068}" srcOrd="0" destOrd="0" presId="urn:microsoft.com/office/officeart/2005/8/layout/hList1"/>
    <dgm:cxn modelId="{1AE98F1F-D283-4D2D-980F-E7CE32159B28}" srcId="{CEAC30AC-3AC2-4A13-8D92-5BC767CF755E}" destId="{9D13EB4D-26A5-42B1-884A-BB078405FED1}" srcOrd="2" destOrd="0" parTransId="{B4F338CC-2556-481B-B78C-7653B7F7EC14}" sibTransId="{B45FD176-7F99-431B-BD7F-A7D03F9AAAF6}"/>
    <dgm:cxn modelId="{438AB62C-5E35-4F23-8094-4820770327A0}" type="presOf" srcId="{6112C010-BEE1-4280-80F0-4692C3F8FC04}" destId="{D674CC84-F52B-4838-84F7-6932B6720068}" srcOrd="0" destOrd="1" presId="urn:microsoft.com/office/officeart/2005/8/layout/hList1"/>
    <dgm:cxn modelId="{1A97546A-5FF5-49F7-9796-3BB2D512BF5E}" type="presOf" srcId="{9D13EB4D-26A5-42B1-884A-BB078405FED1}" destId="{D674CC84-F52B-4838-84F7-6932B6720068}" srcOrd="0" destOrd="2" presId="urn:microsoft.com/office/officeart/2005/8/layout/hList1"/>
    <dgm:cxn modelId="{92E8DD6C-E1C3-4EBD-B73B-D7E8C800CC39}" srcId="{CEAC30AC-3AC2-4A13-8D92-5BC767CF755E}" destId="{549B95F1-3738-491D-BBFF-A472F3C536EB}" srcOrd="3" destOrd="0" parTransId="{E11AEEA1-C522-481F-93D2-6D55033F9D27}" sibTransId="{5CD74C1A-ED10-4AB3-8E60-E4C651DDF461}"/>
    <dgm:cxn modelId="{8396CFBE-9D44-42A7-8BBC-209C7D1A5815}" type="presOf" srcId="{976798E0-AF26-4420-983F-EF5114B651FA}" destId="{1F57E032-0171-4DFA-B616-27443597703E}" srcOrd="0" destOrd="0" presId="urn:microsoft.com/office/officeart/2005/8/layout/hList1"/>
    <dgm:cxn modelId="{2CB85AE1-7503-4A01-A358-DB7B7332D968}" type="presOf" srcId="{CEAC30AC-3AC2-4A13-8D92-5BC767CF755E}" destId="{53D28919-4381-42BE-BF12-DB9DB1CD6376}" srcOrd="0" destOrd="0" presId="urn:microsoft.com/office/officeart/2005/8/layout/hList1"/>
    <dgm:cxn modelId="{BEC652E7-FDFD-4F84-91D9-E673C119CD8B}" srcId="{CEAC30AC-3AC2-4A13-8D92-5BC767CF755E}" destId="{6112C010-BEE1-4280-80F0-4692C3F8FC04}" srcOrd="1" destOrd="0" parTransId="{028BAE52-68E3-4CCB-83A9-A45BCD189867}" sibTransId="{C9D5893F-FC9C-4757-91B3-58E0F324DD4F}"/>
    <dgm:cxn modelId="{668E56F6-C857-4813-BECF-2690764FED56}" type="presOf" srcId="{549B95F1-3738-491D-BBFF-A472F3C536EB}" destId="{D674CC84-F52B-4838-84F7-6932B6720068}" srcOrd="0" destOrd="3" presId="urn:microsoft.com/office/officeart/2005/8/layout/hList1"/>
    <dgm:cxn modelId="{366470FD-3295-40C9-8459-2B490D7C193D}" srcId="{976798E0-AF26-4420-983F-EF5114B651FA}" destId="{CEAC30AC-3AC2-4A13-8D92-5BC767CF755E}" srcOrd="0" destOrd="0" parTransId="{E310456B-8D58-4836-886A-31BB3ADA282B}" sibTransId="{75F415B4-CA59-4E98-BD49-15E1FFCC0EF1}"/>
    <dgm:cxn modelId="{11A955D8-66EE-44CA-8427-92C7DECE4992}" type="presParOf" srcId="{1F57E032-0171-4DFA-B616-27443597703E}" destId="{269043F1-9965-4ED7-AA78-E087C9B19706}" srcOrd="0" destOrd="0" presId="urn:microsoft.com/office/officeart/2005/8/layout/hList1"/>
    <dgm:cxn modelId="{370996C4-B004-40CA-B2E7-A652D7C67612}" type="presParOf" srcId="{269043F1-9965-4ED7-AA78-E087C9B19706}" destId="{53D28919-4381-42BE-BF12-DB9DB1CD6376}" srcOrd="0" destOrd="0" presId="urn:microsoft.com/office/officeart/2005/8/layout/hList1"/>
    <dgm:cxn modelId="{41B26FA0-6028-48D8-BA07-23DEAACE0976}" type="presParOf" srcId="{269043F1-9965-4ED7-AA78-E087C9B19706}" destId="{D674CC84-F52B-4838-84F7-6932B6720068}" srcOrd="1" destOrd="0" presId="urn:microsoft.com/office/officeart/2005/8/layout/hList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976798E0-AF26-4420-983F-EF5114B651FA}"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CEAC30AC-3AC2-4A13-8D92-5BC767CF755E}">
      <dgm:prSet phldrT="[Text]" custT="1"/>
      <dgm:spPr>
        <a:solidFill>
          <a:schemeClr val="accent1">
            <a:lumMod val="50000"/>
          </a:schemeClr>
        </a:solidFill>
      </dgm:spPr>
      <dgm:t>
        <a:bodyPr/>
        <a:lstStyle/>
        <a:p>
          <a:r>
            <a:rPr lang="en-US" sz="2200" dirty="0"/>
            <a:t>Input Ledgers</a:t>
          </a:r>
        </a:p>
      </dgm:t>
    </dgm:pt>
    <dgm:pt modelId="{E310456B-8D58-4836-886A-31BB3ADA282B}" type="parTrans" cxnId="{366470FD-3295-40C9-8459-2B490D7C193D}">
      <dgm:prSet/>
      <dgm:spPr/>
      <dgm:t>
        <a:bodyPr/>
        <a:lstStyle/>
        <a:p>
          <a:endParaRPr lang="en-US" sz="2200"/>
        </a:p>
      </dgm:t>
    </dgm:pt>
    <dgm:pt modelId="{75F415B4-CA59-4E98-BD49-15E1FFCC0EF1}" type="sibTrans" cxnId="{366470FD-3295-40C9-8459-2B490D7C193D}">
      <dgm:prSet/>
      <dgm:spPr/>
      <dgm:t>
        <a:bodyPr/>
        <a:lstStyle/>
        <a:p>
          <a:endParaRPr lang="en-US" sz="2200"/>
        </a:p>
      </dgm:t>
    </dgm:pt>
    <dgm:pt modelId="{4B23DCB6-B441-48E7-8E1D-31902036E825}">
      <dgm:prSet phldrT="[Text]" custT="1"/>
      <dgm:spPr/>
      <dgm:t>
        <a:bodyPr/>
        <a:lstStyle/>
        <a:p>
          <a:r>
            <a:rPr lang="en-US" sz="2200" dirty="0"/>
            <a:t> Output IGST A/c</a:t>
          </a:r>
        </a:p>
      </dgm:t>
    </dgm:pt>
    <dgm:pt modelId="{33C1F9F0-9E9C-4366-B8B5-84BE60EF3BD3}" type="parTrans" cxnId="{F1194109-4DF8-4FA6-8F21-129CCF5F21F4}">
      <dgm:prSet/>
      <dgm:spPr/>
      <dgm:t>
        <a:bodyPr/>
        <a:lstStyle/>
        <a:p>
          <a:endParaRPr lang="en-US" sz="2200"/>
        </a:p>
      </dgm:t>
    </dgm:pt>
    <dgm:pt modelId="{230FCEFE-5B99-4593-953B-E81FEE5538AF}" type="sibTrans" cxnId="{F1194109-4DF8-4FA6-8F21-129CCF5F21F4}">
      <dgm:prSet/>
      <dgm:spPr/>
      <dgm:t>
        <a:bodyPr/>
        <a:lstStyle/>
        <a:p>
          <a:endParaRPr lang="en-US" sz="2200"/>
        </a:p>
      </dgm:t>
    </dgm:pt>
    <dgm:pt modelId="{6112C010-BEE1-4280-80F0-4692C3F8FC04}">
      <dgm:prSet phldrT="[Text]" custT="1"/>
      <dgm:spPr/>
      <dgm:t>
        <a:bodyPr/>
        <a:lstStyle/>
        <a:p>
          <a:r>
            <a:rPr lang="en-US" sz="2200" dirty="0"/>
            <a:t> Output IGST (Advance) A/c</a:t>
          </a:r>
        </a:p>
      </dgm:t>
    </dgm:pt>
    <dgm:pt modelId="{028BAE52-68E3-4CCB-83A9-A45BCD189867}" type="parTrans" cxnId="{BEC652E7-FDFD-4F84-91D9-E673C119CD8B}">
      <dgm:prSet/>
      <dgm:spPr/>
      <dgm:t>
        <a:bodyPr/>
        <a:lstStyle/>
        <a:p>
          <a:endParaRPr lang="en-US" sz="2200"/>
        </a:p>
      </dgm:t>
    </dgm:pt>
    <dgm:pt modelId="{C9D5893F-FC9C-4757-91B3-58E0F324DD4F}" type="sibTrans" cxnId="{BEC652E7-FDFD-4F84-91D9-E673C119CD8B}">
      <dgm:prSet/>
      <dgm:spPr/>
      <dgm:t>
        <a:bodyPr/>
        <a:lstStyle/>
        <a:p>
          <a:endParaRPr lang="en-US" sz="2200"/>
        </a:p>
      </dgm:t>
    </dgm:pt>
    <dgm:pt modelId="{8905B795-1000-4390-9D24-227746C70939}">
      <dgm:prSet phldrT="[Text]" custT="1"/>
      <dgm:spPr/>
      <dgm:t>
        <a:bodyPr/>
        <a:lstStyle/>
        <a:p>
          <a:r>
            <a:rPr lang="en-US" sz="2200" dirty="0"/>
            <a:t> Output IGST URD A/c </a:t>
          </a:r>
        </a:p>
      </dgm:t>
    </dgm:pt>
    <dgm:pt modelId="{CCF59E7F-8718-4647-B470-37E1939C6A1D}" type="parTrans" cxnId="{A99966D4-00A8-415F-B4F0-E72BD7ABF69C}">
      <dgm:prSet/>
      <dgm:spPr/>
      <dgm:t>
        <a:bodyPr/>
        <a:lstStyle/>
        <a:p>
          <a:endParaRPr lang="en-US"/>
        </a:p>
      </dgm:t>
    </dgm:pt>
    <dgm:pt modelId="{34FC9C86-2462-4CAD-9085-CCBF9A1EBD0A}" type="sibTrans" cxnId="{A99966D4-00A8-415F-B4F0-E72BD7ABF69C}">
      <dgm:prSet/>
      <dgm:spPr/>
      <dgm:t>
        <a:bodyPr/>
        <a:lstStyle/>
        <a:p>
          <a:endParaRPr lang="en-US"/>
        </a:p>
      </dgm:t>
    </dgm:pt>
    <dgm:pt modelId="{402C5040-7995-4A16-9A18-E8673009B716}">
      <dgm:prSet phldrT="[Text]" custT="1"/>
      <dgm:spPr/>
      <dgm:t>
        <a:bodyPr/>
        <a:lstStyle/>
        <a:p>
          <a:r>
            <a:rPr lang="en-US" sz="2200" dirty="0"/>
            <a:t> Output IGST RCM A/c</a:t>
          </a:r>
        </a:p>
      </dgm:t>
    </dgm:pt>
    <dgm:pt modelId="{85949851-1007-4939-9C47-54274A0EA02C}" type="parTrans" cxnId="{0030DFC5-5F93-4082-A9DD-BA989FCCF8E7}">
      <dgm:prSet/>
      <dgm:spPr/>
      <dgm:t>
        <a:bodyPr/>
        <a:lstStyle/>
        <a:p>
          <a:endParaRPr lang="en-US"/>
        </a:p>
      </dgm:t>
    </dgm:pt>
    <dgm:pt modelId="{2634A30A-356F-42FF-A378-E34F24884783}" type="sibTrans" cxnId="{0030DFC5-5F93-4082-A9DD-BA989FCCF8E7}">
      <dgm:prSet/>
      <dgm:spPr/>
      <dgm:t>
        <a:bodyPr/>
        <a:lstStyle/>
        <a:p>
          <a:endParaRPr lang="en-US"/>
        </a:p>
      </dgm:t>
    </dgm:pt>
    <dgm:pt modelId="{1F57E032-0171-4DFA-B616-27443597703E}" type="pres">
      <dgm:prSet presAssocID="{976798E0-AF26-4420-983F-EF5114B651FA}" presName="Name0" presStyleCnt="0">
        <dgm:presLayoutVars>
          <dgm:dir/>
          <dgm:animLvl val="lvl"/>
          <dgm:resizeHandles val="exact"/>
        </dgm:presLayoutVars>
      </dgm:prSet>
      <dgm:spPr/>
    </dgm:pt>
    <dgm:pt modelId="{269043F1-9965-4ED7-AA78-E087C9B19706}" type="pres">
      <dgm:prSet presAssocID="{CEAC30AC-3AC2-4A13-8D92-5BC767CF755E}" presName="composite" presStyleCnt="0"/>
      <dgm:spPr/>
    </dgm:pt>
    <dgm:pt modelId="{53D28919-4381-42BE-BF12-DB9DB1CD6376}" type="pres">
      <dgm:prSet presAssocID="{CEAC30AC-3AC2-4A13-8D92-5BC767CF755E}" presName="parTx" presStyleLbl="alignNode1" presStyleIdx="0" presStyleCnt="1">
        <dgm:presLayoutVars>
          <dgm:chMax val="0"/>
          <dgm:chPref val="0"/>
          <dgm:bulletEnabled val="1"/>
        </dgm:presLayoutVars>
      </dgm:prSet>
      <dgm:spPr/>
    </dgm:pt>
    <dgm:pt modelId="{D674CC84-F52B-4838-84F7-6932B6720068}" type="pres">
      <dgm:prSet presAssocID="{CEAC30AC-3AC2-4A13-8D92-5BC767CF755E}" presName="desTx" presStyleLbl="alignAccFollowNode1" presStyleIdx="0" presStyleCnt="1" custLinFactNeighborX="3502" custLinFactNeighborY="378">
        <dgm:presLayoutVars>
          <dgm:bulletEnabled val="1"/>
        </dgm:presLayoutVars>
      </dgm:prSet>
      <dgm:spPr/>
    </dgm:pt>
  </dgm:ptLst>
  <dgm:cxnLst>
    <dgm:cxn modelId="{F1194109-4DF8-4FA6-8F21-129CCF5F21F4}" srcId="{CEAC30AC-3AC2-4A13-8D92-5BC767CF755E}" destId="{4B23DCB6-B441-48E7-8E1D-31902036E825}" srcOrd="0" destOrd="0" parTransId="{33C1F9F0-9E9C-4366-B8B5-84BE60EF3BD3}" sibTransId="{230FCEFE-5B99-4593-953B-E81FEE5538AF}"/>
    <dgm:cxn modelId="{68C8CA19-9D1E-4ADA-974B-A1185188B941}" type="presOf" srcId="{4B23DCB6-B441-48E7-8E1D-31902036E825}" destId="{D674CC84-F52B-4838-84F7-6932B6720068}" srcOrd="0" destOrd="0" presId="urn:microsoft.com/office/officeart/2005/8/layout/hList1"/>
    <dgm:cxn modelId="{438AB62C-5E35-4F23-8094-4820770327A0}" type="presOf" srcId="{6112C010-BEE1-4280-80F0-4692C3F8FC04}" destId="{D674CC84-F52B-4838-84F7-6932B6720068}" srcOrd="0" destOrd="1" presId="urn:microsoft.com/office/officeart/2005/8/layout/hList1"/>
    <dgm:cxn modelId="{15F6AD54-CB1D-40D4-B6CE-95D8749B1ADC}" type="presOf" srcId="{402C5040-7995-4A16-9A18-E8673009B716}" destId="{D674CC84-F52B-4838-84F7-6932B6720068}" srcOrd="0" destOrd="2" presId="urn:microsoft.com/office/officeart/2005/8/layout/hList1"/>
    <dgm:cxn modelId="{8396CFBE-9D44-42A7-8BBC-209C7D1A5815}" type="presOf" srcId="{976798E0-AF26-4420-983F-EF5114B651FA}" destId="{1F57E032-0171-4DFA-B616-27443597703E}" srcOrd="0" destOrd="0" presId="urn:microsoft.com/office/officeart/2005/8/layout/hList1"/>
    <dgm:cxn modelId="{0030DFC5-5F93-4082-A9DD-BA989FCCF8E7}" srcId="{CEAC30AC-3AC2-4A13-8D92-5BC767CF755E}" destId="{402C5040-7995-4A16-9A18-E8673009B716}" srcOrd="2" destOrd="0" parTransId="{85949851-1007-4939-9C47-54274A0EA02C}" sibTransId="{2634A30A-356F-42FF-A378-E34F24884783}"/>
    <dgm:cxn modelId="{A99966D4-00A8-415F-B4F0-E72BD7ABF69C}" srcId="{CEAC30AC-3AC2-4A13-8D92-5BC767CF755E}" destId="{8905B795-1000-4390-9D24-227746C70939}" srcOrd="3" destOrd="0" parTransId="{CCF59E7F-8718-4647-B470-37E1939C6A1D}" sibTransId="{34FC9C86-2462-4CAD-9085-CCBF9A1EBD0A}"/>
    <dgm:cxn modelId="{2CB85AE1-7503-4A01-A358-DB7B7332D968}" type="presOf" srcId="{CEAC30AC-3AC2-4A13-8D92-5BC767CF755E}" destId="{53D28919-4381-42BE-BF12-DB9DB1CD6376}" srcOrd="0" destOrd="0" presId="urn:microsoft.com/office/officeart/2005/8/layout/hList1"/>
    <dgm:cxn modelId="{BEC652E7-FDFD-4F84-91D9-E673C119CD8B}" srcId="{CEAC30AC-3AC2-4A13-8D92-5BC767CF755E}" destId="{6112C010-BEE1-4280-80F0-4692C3F8FC04}" srcOrd="1" destOrd="0" parTransId="{028BAE52-68E3-4CCB-83A9-A45BCD189867}" sibTransId="{C9D5893F-FC9C-4757-91B3-58E0F324DD4F}"/>
    <dgm:cxn modelId="{271645F1-2FAB-4628-9F5A-7704A54B1B3B}" type="presOf" srcId="{8905B795-1000-4390-9D24-227746C70939}" destId="{D674CC84-F52B-4838-84F7-6932B6720068}" srcOrd="0" destOrd="3" presId="urn:microsoft.com/office/officeart/2005/8/layout/hList1"/>
    <dgm:cxn modelId="{366470FD-3295-40C9-8459-2B490D7C193D}" srcId="{976798E0-AF26-4420-983F-EF5114B651FA}" destId="{CEAC30AC-3AC2-4A13-8D92-5BC767CF755E}" srcOrd="0" destOrd="0" parTransId="{E310456B-8D58-4836-886A-31BB3ADA282B}" sibTransId="{75F415B4-CA59-4E98-BD49-15E1FFCC0EF1}"/>
    <dgm:cxn modelId="{11A955D8-66EE-44CA-8427-92C7DECE4992}" type="presParOf" srcId="{1F57E032-0171-4DFA-B616-27443597703E}" destId="{269043F1-9965-4ED7-AA78-E087C9B19706}" srcOrd="0" destOrd="0" presId="urn:microsoft.com/office/officeart/2005/8/layout/hList1"/>
    <dgm:cxn modelId="{370996C4-B004-40CA-B2E7-A652D7C67612}" type="presParOf" srcId="{269043F1-9965-4ED7-AA78-E087C9B19706}" destId="{53D28919-4381-42BE-BF12-DB9DB1CD6376}" srcOrd="0" destOrd="0" presId="urn:microsoft.com/office/officeart/2005/8/layout/hList1"/>
    <dgm:cxn modelId="{41B26FA0-6028-48D8-BA07-23DEAACE0976}" type="presParOf" srcId="{269043F1-9965-4ED7-AA78-E087C9B19706}" destId="{D674CC84-F52B-4838-84F7-6932B6720068}"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9F13D94A-FC9C-40F8-B3F0-14B2A36D0FC7}"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US"/>
        </a:p>
      </dgm:t>
    </dgm:pt>
    <dgm:pt modelId="{C10839E7-8B72-45C5-8A6E-11EF4D04688E}">
      <dgm:prSet phldrT="[Text]" custT="1"/>
      <dgm:spPr/>
      <dgm:t>
        <a:bodyPr/>
        <a:lstStyle/>
        <a:p>
          <a:r>
            <a:rPr lang="en-US" sz="2800" dirty="0">
              <a:solidFill>
                <a:schemeClr val="tx1"/>
              </a:solidFill>
            </a:rPr>
            <a:t>GSTR 3B</a:t>
          </a:r>
        </a:p>
      </dgm:t>
    </dgm:pt>
    <dgm:pt modelId="{55280ACA-066D-476F-B4BA-F8BB0AB4FE4C}" type="parTrans" cxnId="{E66DD00F-C8E7-450E-8964-41792433C32D}">
      <dgm:prSet/>
      <dgm:spPr/>
      <dgm:t>
        <a:bodyPr/>
        <a:lstStyle/>
        <a:p>
          <a:endParaRPr lang="en-US" sz="2800">
            <a:solidFill>
              <a:schemeClr val="tx1"/>
            </a:solidFill>
          </a:endParaRPr>
        </a:p>
      </dgm:t>
    </dgm:pt>
    <dgm:pt modelId="{55FAE37B-1DD7-4851-BFA2-5BD141FAB90D}" type="sibTrans" cxnId="{E66DD00F-C8E7-450E-8964-41792433C32D}">
      <dgm:prSet/>
      <dgm:spPr/>
      <dgm:t>
        <a:bodyPr/>
        <a:lstStyle/>
        <a:p>
          <a:endParaRPr lang="en-US" sz="2800">
            <a:solidFill>
              <a:schemeClr val="tx1"/>
            </a:solidFill>
          </a:endParaRPr>
        </a:p>
      </dgm:t>
    </dgm:pt>
    <dgm:pt modelId="{0659C903-830B-4F9B-B106-CE32A1DD95EB}">
      <dgm:prSet phldrT="[Text]" custT="1"/>
      <dgm:spPr/>
      <dgm:t>
        <a:bodyPr/>
        <a:lstStyle/>
        <a:p>
          <a:r>
            <a:rPr lang="en-US" sz="2800" dirty="0">
              <a:solidFill>
                <a:schemeClr val="tx1"/>
              </a:solidFill>
            </a:rPr>
            <a:t>GSTR 1</a:t>
          </a:r>
        </a:p>
      </dgm:t>
    </dgm:pt>
    <dgm:pt modelId="{479F959F-73DC-42C4-9C9A-CF323729211A}" type="parTrans" cxnId="{5F25B2B5-3E2C-41E2-9908-DA42CD86619A}">
      <dgm:prSet/>
      <dgm:spPr/>
      <dgm:t>
        <a:bodyPr/>
        <a:lstStyle/>
        <a:p>
          <a:endParaRPr lang="en-US" sz="2800">
            <a:solidFill>
              <a:schemeClr val="tx1"/>
            </a:solidFill>
          </a:endParaRPr>
        </a:p>
      </dgm:t>
    </dgm:pt>
    <dgm:pt modelId="{B8757CAF-71B2-4766-8623-B3C5F89C85C3}" type="sibTrans" cxnId="{5F25B2B5-3E2C-41E2-9908-DA42CD86619A}">
      <dgm:prSet/>
      <dgm:spPr/>
      <dgm:t>
        <a:bodyPr/>
        <a:lstStyle/>
        <a:p>
          <a:endParaRPr lang="en-US" sz="2800">
            <a:solidFill>
              <a:schemeClr val="tx1"/>
            </a:solidFill>
          </a:endParaRPr>
        </a:p>
      </dgm:t>
    </dgm:pt>
    <dgm:pt modelId="{C672598B-3F73-4802-9D5D-CFAA2FDAFACE}">
      <dgm:prSet phldrT="[Text]" custT="1"/>
      <dgm:spPr/>
      <dgm:t>
        <a:bodyPr/>
        <a:lstStyle/>
        <a:p>
          <a:r>
            <a:rPr lang="en-US" sz="2800" dirty="0">
              <a:solidFill>
                <a:schemeClr val="tx1"/>
              </a:solidFill>
            </a:rPr>
            <a:t>RFD 01</a:t>
          </a:r>
        </a:p>
      </dgm:t>
    </dgm:pt>
    <dgm:pt modelId="{6C836240-BEE9-4857-9B25-EC42AF8EF7BB}" type="parTrans" cxnId="{F89F90D0-D708-43A9-9045-2CFE8B9F25B9}">
      <dgm:prSet/>
      <dgm:spPr/>
      <dgm:t>
        <a:bodyPr/>
        <a:lstStyle/>
        <a:p>
          <a:endParaRPr lang="en-US" sz="2800">
            <a:solidFill>
              <a:schemeClr val="tx1"/>
            </a:solidFill>
          </a:endParaRPr>
        </a:p>
      </dgm:t>
    </dgm:pt>
    <dgm:pt modelId="{A4FB3EAA-457E-4EBD-B381-607B25D625FE}" type="sibTrans" cxnId="{F89F90D0-D708-43A9-9045-2CFE8B9F25B9}">
      <dgm:prSet/>
      <dgm:spPr/>
      <dgm:t>
        <a:bodyPr/>
        <a:lstStyle/>
        <a:p>
          <a:endParaRPr lang="en-US" sz="2800">
            <a:solidFill>
              <a:schemeClr val="tx1"/>
            </a:solidFill>
          </a:endParaRPr>
        </a:p>
      </dgm:t>
    </dgm:pt>
    <dgm:pt modelId="{EC6C3C4C-0E83-41CB-9C1A-FF466C10B814}">
      <dgm:prSet phldrT="[Text]" custT="1"/>
      <dgm:spPr/>
      <dgm:t>
        <a:bodyPr/>
        <a:lstStyle/>
        <a:p>
          <a:r>
            <a:rPr lang="en-US" sz="2800" dirty="0">
              <a:solidFill>
                <a:schemeClr val="tx1"/>
              </a:solidFill>
            </a:rPr>
            <a:t>ITC 04</a:t>
          </a:r>
        </a:p>
      </dgm:t>
    </dgm:pt>
    <dgm:pt modelId="{CE903051-A359-41FB-8A87-297D6FD8F308}" type="parTrans" cxnId="{14CE95A4-A2CD-4991-95A2-EA63121376FA}">
      <dgm:prSet/>
      <dgm:spPr/>
      <dgm:t>
        <a:bodyPr/>
        <a:lstStyle/>
        <a:p>
          <a:endParaRPr lang="en-US" sz="2800">
            <a:solidFill>
              <a:schemeClr val="tx1"/>
            </a:solidFill>
          </a:endParaRPr>
        </a:p>
      </dgm:t>
    </dgm:pt>
    <dgm:pt modelId="{B363C62E-B042-49BA-8670-73640CB30429}" type="sibTrans" cxnId="{14CE95A4-A2CD-4991-95A2-EA63121376FA}">
      <dgm:prSet/>
      <dgm:spPr/>
      <dgm:t>
        <a:bodyPr/>
        <a:lstStyle/>
        <a:p>
          <a:endParaRPr lang="en-US" sz="2800">
            <a:solidFill>
              <a:schemeClr val="tx1"/>
            </a:solidFill>
          </a:endParaRPr>
        </a:p>
      </dgm:t>
    </dgm:pt>
    <dgm:pt modelId="{90F0952A-41C2-4283-A005-2652B74AB0BB}" type="pres">
      <dgm:prSet presAssocID="{9F13D94A-FC9C-40F8-B3F0-14B2A36D0FC7}" presName="diagram" presStyleCnt="0">
        <dgm:presLayoutVars>
          <dgm:dir/>
          <dgm:resizeHandles val="exact"/>
        </dgm:presLayoutVars>
      </dgm:prSet>
      <dgm:spPr/>
    </dgm:pt>
    <dgm:pt modelId="{7B586AB9-71B2-4487-8CF2-01AB3DDA3DF5}" type="pres">
      <dgm:prSet presAssocID="{C10839E7-8B72-45C5-8A6E-11EF4D04688E}" presName="node" presStyleLbl="node1" presStyleIdx="0" presStyleCnt="4">
        <dgm:presLayoutVars>
          <dgm:bulletEnabled val="1"/>
        </dgm:presLayoutVars>
      </dgm:prSet>
      <dgm:spPr/>
    </dgm:pt>
    <dgm:pt modelId="{D864D19D-55C9-4662-A153-2BAB2FB3E69F}" type="pres">
      <dgm:prSet presAssocID="{55FAE37B-1DD7-4851-BFA2-5BD141FAB90D}" presName="sibTrans" presStyleCnt="0"/>
      <dgm:spPr/>
    </dgm:pt>
    <dgm:pt modelId="{C507239C-B00A-4534-9F0A-E6902C165FF2}" type="pres">
      <dgm:prSet presAssocID="{0659C903-830B-4F9B-B106-CE32A1DD95EB}" presName="node" presStyleLbl="node1" presStyleIdx="1" presStyleCnt="4">
        <dgm:presLayoutVars>
          <dgm:bulletEnabled val="1"/>
        </dgm:presLayoutVars>
      </dgm:prSet>
      <dgm:spPr/>
    </dgm:pt>
    <dgm:pt modelId="{4A0C0D43-3ED5-46A7-8CFF-53C9D6F1FF80}" type="pres">
      <dgm:prSet presAssocID="{B8757CAF-71B2-4766-8623-B3C5F89C85C3}" presName="sibTrans" presStyleCnt="0"/>
      <dgm:spPr/>
    </dgm:pt>
    <dgm:pt modelId="{21A477E2-9BDA-4104-BE50-5B237D43C196}" type="pres">
      <dgm:prSet presAssocID="{C672598B-3F73-4802-9D5D-CFAA2FDAFACE}" presName="node" presStyleLbl="node1" presStyleIdx="2" presStyleCnt="4">
        <dgm:presLayoutVars>
          <dgm:bulletEnabled val="1"/>
        </dgm:presLayoutVars>
      </dgm:prSet>
      <dgm:spPr/>
    </dgm:pt>
    <dgm:pt modelId="{5022AA5E-847B-4F93-A625-00F275D989FD}" type="pres">
      <dgm:prSet presAssocID="{A4FB3EAA-457E-4EBD-B381-607B25D625FE}" presName="sibTrans" presStyleCnt="0"/>
      <dgm:spPr/>
    </dgm:pt>
    <dgm:pt modelId="{1747AD0E-A4CC-4D97-A43D-2D896D9EBD8B}" type="pres">
      <dgm:prSet presAssocID="{EC6C3C4C-0E83-41CB-9C1A-FF466C10B814}" presName="node" presStyleLbl="node1" presStyleIdx="3" presStyleCnt="4">
        <dgm:presLayoutVars>
          <dgm:bulletEnabled val="1"/>
        </dgm:presLayoutVars>
      </dgm:prSet>
      <dgm:spPr/>
    </dgm:pt>
  </dgm:ptLst>
  <dgm:cxnLst>
    <dgm:cxn modelId="{E66DD00F-C8E7-450E-8964-41792433C32D}" srcId="{9F13D94A-FC9C-40F8-B3F0-14B2A36D0FC7}" destId="{C10839E7-8B72-45C5-8A6E-11EF4D04688E}" srcOrd="0" destOrd="0" parTransId="{55280ACA-066D-476F-B4BA-F8BB0AB4FE4C}" sibTransId="{55FAE37B-1DD7-4851-BFA2-5BD141FAB90D}"/>
    <dgm:cxn modelId="{27038B61-2958-49D0-8A6E-A69A1AF30AF0}" type="presOf" srcId="{EC6C3C4C-0E83-41CB-9C1A-FF466C10B814}" destId="{1747AD0E-A4CC-4D97-A43D-2D896D9EBD8B}" srcOrd="0" destOrd="0" presId="urn:microsoft.com/office/officeart/2005/8/layout/default"/>
    <dgm:cxn modelId="{5479DE6D-3497-45D8-BB5A-2C11F11EAC25}" type="presOf" srcId="{0659C903-830B-4F9B-B106-CE32A1DD95EB}" destId="{C507239C-B00A-4534-9F0A-E6902C165FF2}" srcOrd="0" destOrd="0" presId="urn:microsoft.com/office/officeart/2005/8/layout/default"/>
    <dgm:cxn modelId="{4E6B2B7D-B79C-4493-986B-775C814FA96E}" type="presOf" srcId="{C672598B-3F73-4802-9D5D-CFAA2FDAFACE}" destId="{21A477E2-9BDA-4104-BE50-5B237D43C196}" srcOrd="0" destOrd="0" presId="urn:microsoft.com/office/officeart/2005/8/layout/default"/>
    <dgm:cxn modelId="{A166C79B-DF17-4FBB-8E2B-FBB721A1D212}" type="presOf" srcId="{C10839E7-8B72-45C5-8A6E-11EF4D04688E}" destId="{7B586AB9-71B2-4487-8CF2-01AB3DDA3DF5}" srcOrd="0" destOrd="0" presId="urn:microsoft.com/office/officeart/2005/8/layout/default"/>
    <dgm:cxn modelId="{14CE95A4-A2CD-4991-95A2-EA63121376FA}" srcId="{9F13D94A-FC9C-40F8-B3F0-14B2A36D0FC7}" destId="{EC6C3C4C-0E83-41CB-9C1A-FF466C10B814}" srcOrd="3" destOrd="0" parTransId="{CE903051-A359-41FB-8A87-297D6FD8F308}" sibTransId="{B363C62E-B042-49BA-8670-73640CB30429}"/>
    <dgm:cxn modelId="{5F25B2B5-3E2C-41E2-9908-DA42CD86619A}" srcId="{9F13D94A-FC9C-40F8-B3F0-14B2A36D0FC7}" destId="{0659C903-830B-4F9B-B106-CE32A1DD95EB}" srcOrd="1" destOrd="0" parTransId="{479F959F-73DC-42C4-9C9A-CF323729211A}" sibTransId="{B8757CAF-71B2-4766-8623-B3C5F89C85C3}"/>
    <dgm:cxn modelId="{F89F90D0-D708-43A9-9045-2CFE8B9F25B9}" srcId="{9F13D94A-FC9C-40F8-B3F0-14B2A36D0FC7}" destId="{C672598B-3F73-4802-9D5D-CFAA2FDAFACE}" srcOrd="2" destOrd="0" parTransId="{6C836240-BEE9-4857-9B25-EC42AF8EF7BB}" sibTransId="{A4FB3EAA-457E-4EBD-B381-607B25D625FE}"/>
    <dgm:cxn modelId="{503987D2-B582-427E-8B63-1302C6F0F01C}" type="presOf" srcId="{9F13D94A-FC9C-40F8-B3F0-14B2A36D0FC7}" destId="{90F0952A-41C2-4283-A005-2652B74AB0BB}" srcOrd="0" destOrd="0" presId="urn:microsoft.com/office/officeart/2005/8/layout/default"/>
    <dgm:cxn modelId="{D93BB4DA-DA75-4993-A02C-76AD01923C2A}" type="presParOf" srcId="{90F0952A-41C2-4283-A005-2652B74AB0BB}" destId="{7B586AB9-71B2-4487-8CF2-01AB3DDA3DF5}" srcOrd="0" destOrd="0" presId="urn:microsoft.com/office/officeart/2005/8/layout/default"/>
    <dgm:cxn modelId="{EADD7182-F390-413F-829D-7AF6BB99BE74}" type="presParOf" srcId="{90F0952A-41C2-4283-A005-2652B74AB0BB}" destId="{D864D19D-55C9-4662-A153-2BAB2FB3E69F}" srcOrd="1" destOrd="0" presId="urn:microsoft.com/office/officeart/2005/8/layout/default"/>
    <dgm:cxn modelId="{F4A5A057-8A3F-4FDE-AC85-BE11BC3C9306}" type="presParOf" srcId="{90F0952A-41C2-4283-A005-2652B74AB0BB}" destId="{C507239C-B00A-4534-9F0A-E6902C165FF2}" srcOrd="2" destOrd="0" presId="urn:microsoft.com/office/officeart/2005/8/layout/default"/>
    <dgm:cxn modelId="{CED0D74C-67DF-4986-83F7-0A655E1A1FF4}" type="presParOf" srcId="{90F0952A-41C2-4283-A005-2652B74AB0BB}" destId="{4A0C0D43-3ED5-46A7-8CFF-53C9D6F1FF80}" srcOrd="3" destOrd="0" presId="urn:microsoft.com/office/officeart/2005/8/layout/default"/>
    <dgm:cxn modelId="{1223BC58-7AAA-4740-90E6-10AF4D3AF4EE}" type="presParOf" srcId="{90F0952A-41C2-4283-A005-2652B74AB0BB}" destId="{21A477E2-9BDA-4104-BE50-5B237D43C196}" srcOrd="4" destOrd="0" presId="urn:microsoft.com/office/officeart/2005/8/layout/default"/>
    <dgm:cxn modelId="{55CB715E-F62B-45B8-A88E-6FB058CBC73A}" type="presParOf" srcId="{90F0952A-41C2-4283-A005-2652B74AB0BB}" destId="{5022AA5E-847B-4F93-A625-00F275D989FD}" srcOrd="5" destOrd="0" presId="urn:microsoft.com/office/officeart/2005/8/layout/default"/>
    <dgm:cxn modelId="{51D1FFA5-1659-45BD-9A5C-A1DC8387E96C}" type="presParOf" srcId="{90F0952A-41C2-4283-A005-2652B74AB0BB}" destId="{1747AD0E-A4CC-4D97-A43D-2D896D9EBD8B}"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5736B23-804C-43F3-ACF4-AD107C37A4C8}" type="doc">
      <dgm:prSet loTypeId="urn:microsoft.com/office/officeart/2009/layout/CircleArrowProcess" loCatId="cycle" qsTypeId="urn:microsoft.com/office/officeart/2005/8/quickstyle/simple1" qsCatId="simple" csTypeId="urn:microsoft.com/office/officeart/2005/8/colors/accent2_1" csCatId="accent2" phldr="1"/>
      <dgm:spPr/>
      <dgm:t>
        <a:bodyPr/>
        <a:lstStyle/>
        <a:p>
          <a:endParaRPr lang="en-US"/>
        </a:p>
      </dgm:t>
    </dgm:pt>
    <dgm:pt modelId="{9F0CA46D-D818-407F-8055-39308C989ADA}">
      <dgm:prSet phldrT="[Text]" custT="1"/>
      <dgm:spPr/>
      <dgm:t>
        <a:bodyPr/>
        <a:lstStyle/>
        <a:p>
          <a:r>
            <a:rPr lang="en-US" sz="3000" dirty="0"/>
            <a:t>Management</a:t>
          </a:r>
          <a:endParaRPr lang="en-US" sz="3000" dirty="0">
            <a:latin typeface="Arial" panose="020B0604020202020204" pitchFamily="34" charset="0"/>
            <a:cs typeface="Arial" panose="020B0604020202020204" pitchFamily="34" charset="0"/>
          </a:endParaRPr>
        </a:p>
      </dgm:t>
    </dgm:pt>
    <dgm:pt modelId="{B4B7AEEC-554C-41FE-B811-2F222D3EB2FC}" type="parTrans" cxnId="{6AE7D095-09EF-4636-8A13-F3E967E5EE37}">
      <dgm:prSet/>
      <dgm:spPr/>
      <dgm:t>
        <a:bodyPr/>
        <a:lstStyle/>
        <a:p>
          <a:endParaRPr lang="en-US"/>
        </a:p>
      </dgm:t>
    </dgm:pt>
    <dgm:pt modelId="{3392909A-D8BD-4CC3-A0A5-FBBC1E584C90}" type="sibTrans" cxnId="{6AE7D095-09EF-4636-8A13-F3E967E5EE37}">
      <dgm:prSet/>
      <dgm:spPr/>
      <dgm:t>
        <a:bodyPr/>
        <a:lstStyle/>
        <a:p>
          <a:endParaRPr lang="en-US"/>
        </a:p>
      </dgm:t>
    </dgm:pt>
    <dgm:pt modelId="{D23D5BC7-5A9B-44E3-B365-8F2C224494B1}">
      <dgm:prSet phldrT="[Text]" custT="1"/>
      <dgm:spPr/>
      <dgm:t>
        <a:bodyPr/>
        <a:lstStyle/>
        <a:p>
          <a:r>
            <a:rPr lang="en-US" sz="3000" dirty="0"/>
            <a:t>Auditor</a:t>
          </a:r>
          <a:endParaRPr lang="en-US" sz="3000" dirty="0">
            <a:latin typeface="Arial" panose="020B0604020202020204" pitchFamily="34" charset="0"/>
            <a:cs typeface="Arial" panose="020B0604020202020204" pitchFamily="34" charset="0"/>
          </a:endParaRPr>
        </a:p>
      </dgm:t>
    </dgm:pt>
    <dgm:pt modelId="{0C827AD3-6C1B-48F2-8F7D-E0972F626CA9}" type="parTrans" cxnId="{BD476475-F892-4136-BF13-2B46F827C0EA}">
      <dgm:prSet/>
      <dgm:spPr/>
      <dgm:t>
        <a:bodyPr/>
        <a:lstStyle/>
        <a:p>
          <a:endParaRPr lang="en-US"/>
        </a:p>
      </dgm:t>
    </dgm:pt>
    <dgm:pt modelId="{82D10882-E3AF-4725-B37A-3B23D92DA6B5}" type="sibTrans" cxnId="{BD476475-F892-4136-BF13-2B46F827C0EA}">
      <dgm:prSet/>
      <dgm:spPr/>
      <dgm:t>
        <a:bodyPr/>
        <a:lstStyle/>
        <a:p>
          <a:endParaRPr lang="en-US"/>
        </a:p>
      </dgm:t>
    </dgm:pt>
    <dgm:pt modelId="{52E1EC62-C9C6-41D0-933C-63CD3AB69A30}">
      <dgm:prSet phldrT="[Text]" custT="1"/>
      <dgm:spPr/>
      <dgm:t>
        <a:bodyPr/>
        <a:lstStyle/>
        <a:p>
          <a:r>
            <a:rPr lang="en-US" sz="3000" dirty="0"/>
            <a:t>Revenue Authorities</a:t>
          </a:r>
          <a:endParaRPr lang="en-US" sz="3000" dirty="0">
            <a:latin typeface="Arial" panose="020B0604020202020204" pitchFamily="34" charset="0"/>
            <a:cs typeface="Arial" panose="020B0604020202020204" pitchFamily="34" charset="0"/>
          </a:endParaRPr>
        </a:p>
      </dgm:t>
    </dgm:pt>
    <dgm:pt modelId="{2624329D-15DF-4055-912E-1A468B05686A}" type="parTrans" cxnId="{A1897B13-5A2F-4F0C-BC07-38F6BA49A921}">
      <dgm:prSet/>
      <dgm:spPr/>
      <dgm:t>
        <a:bodyPr/>
        <a:lstStyle/>
        <a:p>
          <a:endParaRPr lang="en-US"/>
        </a:p>
      </dgm:t>
    </dgm:pt>
    <dgm:pt modelId="{AB591F54-705D-493C-92A6-7078ABEB8AF5}" type="sibTrans" cxnId="{A1897B13-5A2F-4F0C-BC07-38F6BA49A921}">
      <dgm:prSet/>
      <dgm:spPr/>
      <dgm:t>
        <a:bodyPr/>
        <a:lstStyle/>
        <a:p>
          <a:endParaRPr lang="en-US"/>
        </a:p>
      </dgm:t>
    </dgm:pt>
    <dgm:pt modelId="{10BE7E41-5B4D-40B9-80A9-CD3CDEF5959C}" type="pres">
      <dgm:prSet presAssocID="{A5736B23-804C-43F3-ACF4-AD107C37A4C8}" presName="Name0" presStyleCnt="0">
        <dgm:presLayoutVars>
          <dgm:chMax val="7"/>
          <dgm:chPref val="7"/>
          <dgm:dir/>
          <dgm:animLvl val="lvl"/>
        </dgm:presLayoutVars>
      </dgm:prSet>
      <dgm:spPr/>
    </dgm:pt>
    <dgm:pt modelId="{C7E23E5F-04AD-4E12-AF68-7A28B40AED30}" type="pres">
      <dgm:prSet presAssocID="{9F0CA46D-D818-407F-8055-39308C989ADA}" presName="Accent1" presStyleCnt="0"/>
      <dgm:spPr/>
    </dgm:pt>
    <dgm:pt modelId="{AFCC29C6-80DE-4FD1-BFAD-A7FE930E5CD0}" type="pres">
      <dgm:prSet presAssocID="{9F0CA46D-D818-407F-8055-39308C989ADA}" presName="Accent" presStyleLbl="node1" presStyleIdx="0" presStyleCnt="3" custScaleX="130134"/>
      <dgm:spPr/>
    </dgm:pt>
    <dgm:pt modelId="{BE86FD6F-D772-4DAC-8AEF-3A03D8D718A1}" type="pres">
      <dgm:prSet presAssocID="{9F0CA46D-D818-407F-8055-39308C989ADA}" presName="Parent1" presStyleLbl="revTx" presStyleIdx="0" presStyleCnt="3" custScaleX="183761">
        <dgm:presLayoutVars>
          <dgm:chMax val="1"/>
          <dgm:chPref val="1"/>
          <dgm:bulletEnabled val="1"/>
        </dgm:presLayoutVars>
      </dgm:prSet>
      <dgm:spPr/>
    </dgm:pt>
    <dgm:pt modelId="{CE585D50-0581-419B-AFB4-21AC01B3361E}" type="pres">
      <dgm:prSet presAssocID="{D23D5BC7-5A9B-44E3-B365-8F2C224494B1}" presName="Accent2" presStyleCnt="0"/>
      <dgm:spPr/>
    </dgm:pt>
    <dgm:pt modelId="{CBDCE73E-431D-42E8-9899-0C9BC5A104A6}" type="pres">
      <dgm:prSet presAssocID="{D23D5BC7-5A9B-44E3-B365-8F2C224494B1}" presName="Accent" presStyleLbl="node1" presStyleIdx="1" presStyleCnt="3"/>
      <dgm:spPr/>
    </dgm:pt>
    <dgm:pt modelId="{9D1B2264-617B-48E4-8FC2-37D0C8DC44DD}" type="pres">
      <dgm:prSet presAssocID="{D23D5BC7-5A9B-44E3-B365-8F2C224494B1}" presName="Parent2" presStyleLbl="revTx" presStyleIdx="1" presStyleCnt="3" custScaleX="110382">
        <dgm:presLayoutVars>
          <dgm:chMax val="1"/>
          <dgm:chPref val="1"/>
          <dgm:bulletEnabled val="1"/>
        </dgm:presLayoutVars>
      </dgm:prSet>
      <dgm:spPr/>
    </dgm:pt>
    <dgm:pt modelId="{8D15089D-BAB2-466F-9F5F-3E2B919CA254}" type="pres">
      <dgm:prSet presAssocID="{52E1EC62-C9C6-41D0-933C-63CD3AB69A30}" presName="Accent3" presStyleCnt="0"/>
      <dgm:spPr/>
    </dgm:pt>
    <dgm:pt modelId="{580D5BBA-3627-409F-91E1-AA04EC326E49}" type="pres">
      <dgm:prSet presAssocID="{52E1EC62-C9C6-41D0-933C-63CD3AB69A30}" presName="Accent" presStyleLbl="node1" presStyleIdx="2" presStyleCnt="3" custScaleX="135952"/>
      <dgm:spPr/>
    </dgm:pt>
    <dgm:pt modelId="{0570C599-5C65-4CA3-8CBE-7D488AE52740}" type="pres">
      <dgm:prSet presAssocID="{52E1EC62-C9C6-41D0-933C-63CD3AB69A30}" presName="Parent3" presStyleLbl="revTx" presStyleIdx="2" presStyleCnt="3" custScaleX="175402" custScaleY="137455">
        <dgm:presLayoutVars>
          <dgm:chMax val="1"/>
          <dgm:chPref val="1"/>
          <dgm:bulletEnabled val="1"/>
        </dgm:presLayoutVars>
      </dgm:prSet>
      <dgm:spPr/>
    </dgm:pt>
  </dgm:ptLst>
  <dgm:cxnLst>
    <dgm:cxn modelId="{A1897B13-5A2F-4F0C-BC07-38F6BA49A921}" srcId="{A5736B23-804C-43F3-ACF4-AD107C37A4C8}" destId="{52E1EC62-C9C6-41D0-933C-63CD3AB69A30}" srcOrd="2" destOrd="0" parTransId="{2624329D-15DF-4055-912E-1A468B05686A}" sibTransId="{AB591F54-705D-493C-92A6-7078ABEB8AF5}"/>
    <dgm:cxn modelId="{02B39014-9D3D-43DE-9209-D461592105A7}" type="presOf" srcId="{D23D5BC7-5A9B-44E3-B365-8F2C224494B1}" destId="{9D1B2264-617B-48E4-8FC2-37D0C8DC44DD}" srcOrd="0" destOrd="0" presId="urn:microsoft.com/office/officeart/2009/layout/CircleArrowProcess"/>
    <dgm:cxn modelId="{E220CD60-D10C-4FCB-B7EE-37DB2BB82EA6}" type="presOf" srcId="{52E1EC62-C9C6-41D0-933C-63CD3AB69A30}" destId="{0570C599-5C65-4CA3-8CBE-7D488AE52740}" srcOrd="0" destOrd="0" presId="urn:microsoft.com/office/officeart/2009/layout/CircleArrowProcess"/>
    <dgm:cxn modelId="{BD476475-F892-4136-BF13-2B46F827C0EA}" srcId="{A5736B23-804C-43F3-ACF4-AD107C37A4C8}" destId="{D23D5BC7-5A9B-44E3-B365-8F2C224494B1}" srcOrd="1" destOrd="0" parTransId="{0C827AD3-6C1B-48F2-8F7D-E0972F626CA9}" sibTransId="{82D10882-E3AF-4725-B37A-3B23D92DA6B5}"/>
    <dgm:cxn modelId="{6AE7D095-09EF-4636-8A13-F3E967E5EE37}" srcId="{A5736B23-804C-43F3-ACF4-AD107C37A4C8}" destId="{9F0CA46D-D818-407F-8055-39308C989ADA}" srcOrd="0" destOrd="0" parTransId="{B4B7AEEC-554C-41FE-B811-2F222D3EB2FC}" sibTransId="{3392909A-D8BD-4CC3-A0A5-FBBC1E584C90}"/>
    <dgm:cxn modelId="{239B01A9-7439-4974-8659-DFAAEFF7EDE0}" type="presOf" srcId="{9F0CA46D-D818-407F-8055-39308C989ADA}" destId="{BE86FD6F-D772-4DAC-8AEF-3A03D8D718A1}" srcOrd="0" destOrd="0" presId="urn:microsoft.com/office/officeart/2009/layout/CircleArrowProcess"/>
    <dgm:cxn modelId="{33A0A7D7-6911-495F-A3B1-2A932CF823A2}" type="presOf" srcId="{A5736B23-804C-43F3-ACF4-AD107C37A4C8}" destId="{10BE7E41-5B4D-40B9-80A9-CD3CDEF5959C}" srcOrd="0" destOrd="0" presId="urn:microsoft.com/office/officeart/2009/layout/CircleArrowProcess"/>
    <dgm:cxn modelId="{E8DC1B1F-3E66-4E48-86AB-EF03AB2688E4}" type="presParOf" srcId="{10BE7E41-5B4D-40B9-80A9-CD3CDEF5959C}" destId="{C7E23E5F-04AD-4E12-AF68-7A28B40AED30}" srcOrd="0" destOrd="0" presId="urn:microsoft.com/office/officeart/2009/layout/CircleArrowProcess"/>
    <dgm:cxn modelId="{9C66CF53-8C6A-439E-9B1B-D87B09DE57A7}" type="presParOf" srcId="{C7E23E5F-04AD-4E12-AF68-7A28B40AED30}" destId="{AFCC29C6-80DE-4FD1-BFAD-A7FE930E5CD0}" srcOrd="0" destOrd="0" presId="urn:microsoft.com/office/officeart/2009/layout/CircleArrowProcess"/>
    <dgm:cxn modelId="{FBF0321E-108D-4F39-ACC4-638B794D32F7}" type="presParOf" srcId="{10BE7E41-5B4D-40B9-80A9-CD3CDEF5959C}" destId="{BE86FD6F-D772-4DAC-8AEF-3A03D8D718A1}" srcOrd="1" destOrd="0" presId="urn:microsoft.com/office/officeart/2009/layout/CircleArrowProcess"/>
    <dgm:cxn modelId="{CA60CA66-1C33-464B-A1FB-9EAE1323EE4C}" type="presParOf" srcId="{10BE7E41-5B4D-40B9-80A9-CD3CDEF5959C}" destId="{CE585D50-0581-419B-AFB4-21AC01B3361E}" srcOrd="2" destOrd="0" presId="urn:microsoft.com/office/officeart/2009/layout/CircleArrowProcess"/>
    <dgm:cxn modelId="{06757112-59CE-4CA7-A34A-B4ADDEB9FF59}" type="presParOf" srcId="{CE585D50-0581-419B-AFB4-21AC01B3361E}" destId="{CBDCE73E-431D-42E8-9899-0C9BC5A104A6}" srcOrd="0" destOrd="0" presId="urn:microsoft.com/office/officeart/2009/layout/CircleArrowProcess"/>
    <dgm:cxn modelId="{C9D1242B-E634-4CA4-9E02-89BBFA1C542D}" type="presParOf" srcId="{10BE7E41-5B4D-40B9-80A9-CD3CDEF5959C}" destId="{9D1B2264-617B-48E4-8FC2-37D0C8DC44DD}" srcOrd="3" destOrd="0" presId="urn:microsoft.com/office/officeart/2009/layout/CircleArrowProcess"/>
    <dgm:cxn modelId="{F45ACEBF-3672-47A0-B529-34170F680B1E}" type="presParOf" srcId="{10BE7E41-5B4D-40B9-80A9-CD3CDEF5959C}" destId="{8D15089D-BAB2-466F-9F5F-3E2B919CA254}" srcOrd="4" destOrd="0" presId="urn:microsoft.com/office/officeart/2009/layout/CircleArrowProcess"/>
    <dgm:cxn modelId="{2154A025-0A3F-4878-93DB-50271ADDFD82}" type="presParOf" srcId="{8D15089D-BAB2-466F-9F5F-3E2B919CA254}" destId="{580D5BBA-3627-409F-91E1-AA04EC326E49}" srcOrd="0" destOrd="0" presId="urn:microsoft.com/office/officeart/2009/layout/CircleArrowProcess"/>
    <dgm:cxn modelId="{FF4C84A8-820C-4BC3-9FFB-423119E3F0E9}" type="presParOf" srcId="{10BE7E41-5B4D-40B9-80A9-CD3CDEF5959C}" destId="{0570C599-5C65-4CA3-8CBE-7D488AE52740}" srcOrd="5" destOrd="0" presId="urn:microsoft.com/office/officeart/2009/layout/CircleArrowProcess"/>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A3761189-E8D1-49CD-ACFA-386CE804FCF4}"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n-US"/>
        </a:p>
      </dgm:t>
    </dgm:pt>
    <dgm:pt modelId="{43F456C4-7763-4DCB-8FC0-70242442EF49}">
      <dgm:prSet phldrT="[Text]" custT="1"/>
      <dgm:spPr>
        <a:solidFill>
          <a:schemeClr val="accent1">
            <a:lumMod val="60000"/>
            <a:lumOff val="40000"/>
          </a:schemeClr>
        </a:solidFill>
      </dgm:spPr>
      <dgm:t>
        <a:bodyPr/>
        <a:lstStyle/>
        <a:p>
          <a:r>
            <a:rPr lang="en-US" sz="3200" b="1" dirty="0">
              <a:solidFill>
                <a:srgbClr val="00B050"/>
              </a:solidFill>
              <a:latin typeface="Arial" panose="020B0604020202020204" pitchFamily="34" charset="0"/>
              <a:cs typeface="Arial" panose="020B0604020202020204" pitchFamily="34" charset="0"/>
            </a:rPr>
            <a:t>GSTR-3B (Table 3.1)</a:t>
          </a:r>
        </a:p>
      </dgm:t>
    </dgm:pt>
    <dgm:pt modelId="{B2B4433B-CABD-4633-941D-F8E70861FA74}" type="parTrans" cxnId="{00F77881-6209-4AD6-853C-F2036EB5C0A9}">
      <dgm:prSet/>
      <dgm:spPr/>
      <dgm:t>
        <a:bodyPr/>
        <a:lstStyle/>
        <a:p>
          <a:endParaRPr lang="en-US"/>
        </a:p>
      </dgm:t>
    </dgm:pt>
    <dgm:pt modelId="{A7CFDFF8-B15F-4772-9A8B-58578731C578}" type="sibTrans" cxnId="{00F77881-6209-4AD6-853C-F2036EB5C0A9}">
      <dgm:prSet/>
      <dgm:spPr/>
      <dgm:t>
        <a:bodyPr/>
        <a:lstStyle/>
        <a:p>
          <a:endParaRPr lang="en-US"/>
        </a:p>
      </dgm:t>
    </dgm:pt>
    <dgm:pt modelId="{9DA6BEE4-AE17-4114-B51A-9356B8C61FA3}">
      <dgm:prSet phldrT="[Text]" custT="1"/>
      <dgm:spPr/>
      <dgm:t>
        <a:bodyPr/>
        <a:lstStyle/>
        <a:p>
          <a:r>
            <a:rPr lang="en-US" sz="2400" b="1" dirty="0">
              <a:solidFill>
                <a:schemeClr val="tx1"/>
              </a:solidFill>
              <a:latin typeface="Arial" panose="020B0604020202020204" pitchFamily="34" charset="0"/>
              <a:cs typeface="Arial" panose="020B0604020202020204" pitchFamily="34" charset="0"/>
            </a:rPr>
            <a:t>(a)</a:t>
          </a:r>
        </a:p>
      </dgm:t>
    </dgm:pt>
    <dgm:pt modelId="{050F9005-9F0F-44F9-97EE-FD227EB8FCC8}" type="parTrans" cxnId="{7EFF559A-E7D9-40DD-8F04-CA706A8A7F30}">
      <dgm:prSet/>
      <dgm:spPr/>
      <dgm:t>
        <a:bodyPr/>
        <a:lstStyle/>
        <a:p>
          <a:endParaRPr lang="en-US"/>
        </a:p>
      </dgm:t>
    </dgm:pt>
    <dgm:pt modelId="{AC574C6E-776B-499D-96B7-E2F136C91BDC}" type="sibTrans" cxnId="{7EFF559A-E7D9-40DD-8F04-CA706A8A7F30}">
      <dgm:prSet/>
      <dgm:spPr/>
      <dgm:t>
        <a:bodyPr/>
        <a:lstStyle/>
        <a:p>
          <a:endParaRPr lang="en-US"/>
        </a:p>
      </dgm:t>
    </dgm:pt>
    <dgm:pt modelId="{4101A134-39F1-4C1E-8B6B-AF182D7A5A99}">
      <dgm:prSet phldrT="[Text]" custT="1"/>
      <dgm:spPr/>
      <dgm:t>
        <a:bodyPr/>
        <a:lstStyle/>
        <a:p>
          <a:r>
            <a:rPr lang="en-US" sz="2400" b="1" dirty="0">
              <a:solidFill>
                <a:schemeClr val="tx1"/>
              </a:solidFill>
              <a:latin typeface="Arial" panose="020B0604020202020204" pitchFamily="34" charset="0"/>
              <a:cs typeface="Arial" panose="020B0604020202020204" pitchFamily="34" charset="0"/>
            </a:rPr>
            <a:t>(b)</a:t>
          </a:r>
        </a:p>
      </dgm:t>
    </dgm:pt>
    <dgm:pt modelId="{3F4417CD-D10E-44FC-B5B8-82A42498A317}" type="parTrans" cxnId="{9A29E8F8-BCDB-4EA7-95FA-B25C22911002}">
      <dgm:prSet/>
      <dgm:spPr/>
      <dgm:t>
        <a:bodyPr/>
        <a:lstStyle/>
        <a:p>
          <a:endParaRPr lang="en-US"/>
        </a:p>
      </dgm:t>
    </dgm:pt>
    <dgm:pt modelId="{A9F99A56-E45F-41EC-BDCB-F9A021F9C587}" type="sibTrans" cxnId="{9A29E8F8-BCDB-4EA7-95FA-B25C22911002}">
      <dgm:prSet/>
      <dgm:spPr/>
      <dgm:t>
        <a:bodyPr/>
        <a:lstStyle/>
        <a:p>
          <a:endParaRPr lang="en-US"/>
        </a:p>
      </dgm:t>
    </dgm:pt>
    <dgm:pt modelId="{F7658C58-D818-4856-982D-8B12C7914B40}">
      <dgm:prSet phldrT="[Text]" custT="1"/>
      <dgm:spPr>
        <a:solidFill>
          <a:schemeClr val="accent1">
            <a:lumMod val="60000"/>
            <a:lumOff val="40000"/>
          </a:schemeClr>
        </a:solidFill>
      </dgm:spPr>
      <dgm:t>
        <a:bodyPr/>
        <a:lstStyle/>
        <a:p>
          <a:r>
            <a:rPr lang="en-US" sz="3200" b="1" dirty="0">
              <a:solidFill>
                <a:srgbClr val="00B050"/>
              </a:solidFill>
              <a:latin typeface="Arial" panose="020B0604020202020204" pitchFamily="34" charset="0"/>
              <a:cs typeface="Arial" panose="020B0604020202020204" pitchFamily="34" charset="0"/>
            </a:rPr>
            <a:t>GSTR-3B (Table 4)</a:t>
          </a:r>
        </a:p>
      </dgm:t>
    </dgm:pt>
    <dgm:pt modelId="{94094208-99E8-4C08-A8D5-3E8103773EF1}" type="parTrans" cxnId="{4353CD15-8FBC-43CA-9BC1-EE664BF8CD22}">
      <dgm:prSet/>
      <dgm:spPr/>
      <dgm:t>
        <a:bodyPr/>
        <a:lstStyle/>
        <a:p>
          <a:endParaRPr lang="en-US"/>
        </a:p>
      </dgm:t>
    </dgm:pt>
    <dgm:pt modelId="{26A1E1BA-3198-46FC-957F-90AE463C8D1B}" type="sibTrans" cxnId="{4353CD15-8FBC-43CA-9BC1-EE664BF8CD22}">
      <dgm:prSet/>
      <dgm:spPr/>
      <dgm:t>
        <a:bodyPr/>
        <a:lstStyle/>
        <a:p>
          <a:endParaRPr lang="en-US"/>
        </a:p>
      </dgm:t>
    </dgm:pt>
    <dgm:pt modelId="{4CEDF99F-1A20-421F-BE6F-4AA3826483B1}">
      <dgm:prSet phldrT="[Text]" custT="1"/>
      <dgm:spPr/>
      <dgm:t>
        <a:bodyPr/>
        <a:lstStyle/>
        <a:p>
          <a:r>
            <a:rPr lang="en-US" sz="2400" b="1" dirty="0">
              <a:solidFill>
                <a:schemeClr val="tx1"/>
              </a:solidFill>
              <a:latin typeface="Arial" panose="020B0604020202020204" pitchFamily="34" charset="0"/>
              <a:cs typeface="Arial" panose="020B0604020202020204" pitchFamily="34" charset="0"/>
            </a:rPr>
            <a:t>N.A.</a:t>
          </a:r>
        </a:p>
      </dgm:t>
    </dgm:pt>
    <dgm:pt modelId="{79677446-3BC8-43F9-88D5-2A48B16394E5}" type="parTrans" cxnId="{68955719-10EC-4F25-8797-AAD79B09C5D8}">
      <dgm:prSet/>
      <dgm:spPr/>
      <dgm:t>
        <a:bodyPr/>
        <a:lstStyle/>
        <a:p>
          <a:endParaRPr lang="en-US"/>
        </a:p>
      </dgm:t>
    </dgm:pt>
    <dgm:pt modelId="{F0FA8AE7-C680-42AC-9B99-812F925EB1C2}" type="sibTrans" cxnId="{68955719-10EC-4F25-8797-AAD79B09C5D8}">
      <dgm:prSet/>
      <dgm:spPr/>
      <dgm:t>
        <a:bodyPr/>
        <a:lstStyle/>
        <a:p>
          <a:endParaRPr lang="en-US"/>
        </a:p>
      </dgm:t>
    </dgm:pt>
    <dgm:pt modelId="{6DB26C42-8C0F-4BDE-ACE7-C41582AA1D45}">
      <dgm:prSet phldrT="[Text]" custT="1"/>
      <dgm:spPr>
        <a:solidFill>
          <a:schemeClr val="accent1">
            <a:lumMod val="60000"/>
            <a:lumOff val="40000"/>
          </a:schemeClr>
        </a:solidFill>
      </dgm:spPr>
      <dgm:t>
        <a:bodyPr/>
        <a:lstStyle/>
        <a:p>
          <a:r>
            <a:rPr lang="en-US" sz="3200" b="1" dirty="0">
              <a:solidFill>
                <a:srgbClr val="00B050"/>
              </a:solidFill>
              <a:latin typeface="Arial" panose="020B0604020202020204" pitchFamily="34" charset="0"/>
              <a:cs typeface="Arial" panose="020B0604020202020204" pitchFamily="34" charset="0"/>
            </a:rPr>
            <a:t>GSTR-1 (Table)</a:t>
          </a:r>
        </a:p>
      </dgm:t>
    </dgm:pt>
    <dgm:pt modelId="{8662F539-B5C0-4460-B636-40536AA77DDA}" type="parTrans" cxnId="{66A12E80-CF12-42D4-90E7-AD450CB76F47}">
      <dgm:prSet/>
      <dgm:spPr/>
      <dgm:t>
        <a:bodyPr/>
        <a:lstStyle/>
        <a:p>
          <a:endParaRPr lang="en-US"/>
        </a:p>
      </dgm:t>
    </dgm:pt>
    <dgm:pt modelId="{DA9D1481-12D1-4E99-AC97-ECB9049E1B5D}" type="sibTrans" cxnId="{66A12E80-CF12-42D4-90E7-AD450CB76F47}">
      <dgm:prSet/>
      <dgm:spPr/>
      <dgm:t>
        <a:bodyPr/>
        <a:lstStyle/>
        <a:p>
          <a:endParaRPr lang="en-US"/>
        </a:p>
      </dgm:t>
    </dgm:pt>
    <dgm:pt modelId="{79D3090E-6312-4B7F-B6F6-D02922A20EAA}">
      <dgm:prSet phldrT="[Text]" custT="1"/>
      <dgm:spPr/>
      <dgm:t>
        <a:bodyPr/>
        <a:lstStyle/>
        <a:p>
          <a:r>
            <a:rPr lang="en-US" sz="2400" b="1" dirty="0">
              <a:solidFill>
                <a:schemeClr val="tx1"/>
              </a:solidFill>
              <a:latin typeface="Arial" panose="020B0604020202020204" pitchFamily="34" charset="0"/>
              <a:cs typeface="Arial" panose="020B0604020202020204" pitchFamily="34" charset="0"/>
            </a:rPr>
            <a:t>4, 5, 7, 9 &amp; 11</a:t>
          </a:r>
        </a:p>
      </dgm:t>
    </dgm:pt>
    <dgm:pt modelId="{4853F9DF-D3EE-41CA-872A-ED03B6396A7F}" type="parTrans" cxnId="{57125DD3-EE6F-4C28-97A8-20E7C41BDE95}">
      <dgm:prSet/>
      <dgm:spPr/>
      <dgm:t>
        <a:bodyPr/>
        <a:lstStyle/>
        <a:p>
          <a:endParaRPr lang="en-US"/>
        </a:p>
      </dgm:t>
    </dgm:pt>
    <dgm:pt modelId="{D587838D-7CC7-4F0A-AD67-D597387B2AA4}" type="sibTrans" cxnId="{57125DD3-EE6F-4C28-97A8-20E7C41BDE95}">
      <dgm:prSet/>
      <dgm:spPr/>
      <dgm:t>
        <a:bodyPr/>
        <a:lstStyle/>
        <a:p>
          <a:endParaRPr lang="en-US"/>
        </a:p>
      </dgm:t>
    </dgm:pt>
    <dgm:pt modelId="{F0826C21-E8FA-4ED6-AA38-61A6E29DA9C1}">
      <dgm:prSet phldrT="[Text]" custT="1"/>
      <dgm:spPr/>
      <dgm:t>
        <a:bodyPr/>
        <a:lstStyle/>
        <a:p>
          <a:r>
            <a:rPr lang="en-US" sz="2400" b="1" dirty="0">
              <a:solidFill>
                <a:schemeClr val="tx1"/>
              </a:solidFill>
              <a:latin typeface="Arial" panose="020B0604020202020204" pitchFamily="34" charset="0"/>
              <a:cs typeface="Arial" panose="020B0604020202020204" pitchFamily="34" charset="0"/>
            </a:rPr>
            <a:t>6A, 6B &amp; 6C</a:t>
          </a:r>
        </a:p>
      </dgm:t>
    </dgm:pt>
    <dgm:pt modelId="{39952EDD-1763-4AF5-8F9A-A0425E76F6CC}" type="parTrans" cxnId="{19C6B680-8AF2-4117-B8DA-093C506975BD}">
      <dgm:prSet/>
      <dgm:spPr/>
      <dgm:t>
        <a:bodyPr/>
        <a:lstStyle/>
        <a:p>
          <a:endParaRPr lang="en-US"/>
        </a:p>
      </dgm:t>
    </dgm:pt>
    <dgm:pt modelId="{BD789265-E3D9-4DA8-B33C-BB185357AC02}" type="sibTrans" cxnId="{19C6B680-8AF2-4117-B8DA-093C506975BD}">
      <dgm:prSet/>
      <dgm:spPr/>
      <dgm:t>
        <a:bodyPr/>
        <a:lstStyle/>
        <a:p>
          <a:endParaRPr lang="en-US"/>
        </a:p>
      </dgm:t>
    </dgm:pt>
    <dgm:pt modelId="{C07BFCED-82F7-4C2D-AEB4-C988B6972B1A}">
      <dgm:prSet custT="1"/>
      <dgm:spPr/>
      <dgm:t>
        <a:bodyPr/>
        <a:lstStyle/>
        <a:p>
          <a:r>
            <a:rPr lang="en-US" sz="2400" b="1" dirty="0">
              <a:solidFill>
                <a:schemeClr val="tx1"/>
              </a:solidFill>
              <a:latin typeface="Arial" panose="020B0604020202020204" pitchFamily="34" charset="0"/>
              <a:cs typeface="Arial" panose="020B0604020202020204" pitchFamily="34" charset="0"/>
            </a:rPr>
            <a:t>(c) &amp; (e)</a:t>
          </a:r>
        </a:p>
      </dgm:t>
    </dgm:pt>
    <dgm:pt modelId="{52FBA208-5F46-4448-83A0-AD801A2341A4}" type="parTrans" cxnId="{35B5E303-E680-4B52-9170-CCFF75081EC0}">
      <dgm:prSet/>
      <dgm:spPr/>
      <dgm:t>
        <a:bodyPr/>
        <a:lstStyle/>
        <a:p>
          <a:endParaRPr lang="en-US"/>
        </a:p>
      </dgm:t>
    </dgm:pt>
    <dgm:pt modelId="{7F6E959A-EC67-4CA7-9C99-1DAA2ECA19D6}" type="sibTrans" cxnId="{35B5E303-E680-4B52-9170-CCFF75081EC0}">
      <dgm:prSet/>
      <dgm:spPr/>
      <dgm:t>
        <a:bodyPr/>
        <a:lstStyle/>
        <a:p>
          <a:endParaRPr lang="en-US"/>
        </a:p>
      </dgm:t>
    </dgm:pt>
    <dgm:pt modelId="{36141D89-3D8D-405A-A314-171B647B8E4E}">
      <dgm:prSet custT="1"/>
      <dgm:spPr/>
      <dgm:t>
        <a:bodyPr/>
        <a:lstStyle/>
        <a:p>
          <a:r>
            <a:rPr lang="en-US" sz="2400" b="1" dirty="0">
              <a:solidFill>
                <a:schemeClr val="tx1"/>
              </a:solidFill>
              <a:latin typeface="Arial" panose="020B0604020202020204" pitchFamily="34" charset="0"/>
              <a:cs typeface="Arial" panose="020B0604020202020204" pitchFamily="34" charset="0"/>
            </a:rPr>
            <a:t>(d)</a:t>
          </a:r>
        </a:p>
      </dgm:t>
    </dgm:pt>
    <dgm:pt modelId="{27718E09-442C-4AAB-93C3-F0BD807EF8C7}" type="parTrans" cxnId="{E5841B9A-76E6-4618-83C6-D558FECB19B3}">
      <dgm:prSet/>
      <dgm:spPr/>
      <dgm:t>
        <a:bodyPr/>
        <a:lstStyle/>
        <a:p>
          <a:endParaRPr lang="en-US"/>
        </a:p>
      </dgm:t>
    </dgm:pt>
    <dgm:pt modelId="{CB3D14C2-8722-40DC-B16A-99EE96EBF612}" type="sibTrans" cxnId="{E5841B9A-76E6-4618-83C6-D558FECB19B3}">
      <dgm:prSet/>
      <dgm:spPr/>
      <dgm:t>
        <a:bodyPr/>
        <a:lstStyle/>
        <a:p>
          <a:endParaRPr lang="en-US"/>
        </a:p>
      </dgm:t>
    </dgm:pt>
    <dgm:pt modelId="{768B5CA1-17B3-48D5-951F-0722C11C88A9}">
      <dgm:prSet custT="1"/>
      <dgm:spPr/>
      <dgm:t>
        <a:bodyPr/>
        <a:lstStyle/>
        <a:p>
          <a:r>
            <a:rPr lang="en-US" sz="2400" b="1" dirty="0">
              <a:solidFill>
                <a:schemeClr val="tx1"/>
              </a:solidFill>
              <a:latin typeface="Arial" panose="020B0604020202020204" pitchFamily="34" charset="0"/>
              <a:cs typeface="Arial" panose="020B0604020202020204" pitchFamily="34" charset="0"/>
            </a:rPr>
            <a:t>N.A.</a:t>
          </a:r>
        </a:p>
      </dgm:t>
    </dgm:pt>
    <dgm:pt modelId="{ACA19C2B-E184-44EB-AD09-EEF0133123DD}" type="parTrans" cxnId="{ED356824-11C9-49F3-9B05-0A29201D4042}">
      <dgm:prSet/>
      <dgm:spPr/>
      <dgm:t>
        <a:bodyPr/>
        <a:lstStyle/>
        <a:p>
          <a:endParaRPr lang="en-US"/>
        </a:p>
      </dgm:t>
    </dgm:pt>
    <dgm:pt modelId="{551E3924-DD96-4E54-B406-A33F18CDD53B}" type="sibTrans" cxnId="{ED356824-11C9-49F3-9B05-0A29201D4042}">
      <dgm:prSet/>
      <dgm:spPr/>
      <dgm:t>
        <a:bodyPr/>
        <a:lstStyle/>
        <a:p>
          <a:endParaRPr lang="en-US"/>
        </a:p>
      </dgm:t>
    </dgm:pt>
    <dgm:pt modelId="{EB78ECDB-2FAD-4AF5-8D35-B5CBCE46F45E}">
      <dgm:prSet custT="1"/>
      <dgm:spPr/>
      <dgm:t>
        <a:bodyPr/>
        <a:lstStyle/>
        <a:p>
          <a:r>
            <a:rPr lang="en-US" sz="2400" b="1" dirty="0">
              <a:solidFill>
                <a:schemeClr val="tx1"/>
              </a:solidFill>
              <a:latin typeface="Arial" panose="020B0604020202020204" pitchFamily="34" charset="0"/>
              <a:cs typeface="Arial" panose="020B0604020202020204" pitchFamily="34" charset="0"/>
            </a:rPr>
            <a:t>A(2) &amp; A(3)</a:t>
          </a:r>
        </a:p>
      </dgm:t>
    </dgm:pt>
    <dgm:pt modelId="{7EB83814-DB77-42F4-9B29-F566B78826E6}" type="parTrans" cxnId="{A72CE433-B0DF-4D8A-B42D-214930E4A58B}">
      <dgm:prSet/>
      <dgm:spPr/>
      <dgm:t>
        <a:bodyPr/>
        <a:lstStyle/>
        <a:p>
          <a:endParaRPr lang="en-US"/>
        </a:p>
      </dgm:t>
    </dgm:pt>
    <dgm:pt modelId="{40DC4F94-2ABA-48CC-922A-0E531A9BBCEF}" type="sibTrans" cxnId="{A72CE433-B0DF-4D8A-B42D-214930E4A58B}">
      <dgm:prSet/>
      <dgm:spPr/>
      <dgm:t>
        <a:bodyPr/>
        <a:lstStyle/>
        <a:p>
          <a:endParaRPr lang="en-US"/>
        </a:p>
      </dgm:t>
    </dgm:pt>
    <dgm:pt modelId="{FB51AE61-89D2-4F60-95CD-7CCC25468644}">
      <dgm:prSet custT="1"/>
      <dgm:spPr/>
      <dgm:t>
        <a:bodyPr/>
        <a:lstStyle/>
        <a:p>
          <a:r>
            <a:rPr lang="en-US" sz="2400" b="1" dirty="0">
              <a:solidFill>
                <a:schemeClr val="tx1"/>
              </a:solidFill>
              <a:latin typeface="Arial" panose="020B0604020202020204" pitchFamily="34" charset="0"/>
              <a:cs typeface="Arial" panose="020B0604020202020204" pitchFamily="34" charset="0"/>
            </a:rPr>
            <a:t>8A, 8B, 8C &amp; 8D</a:t>
          </a:r>
        </a:p>
      </dgm:t>
    </dgm:pt>
    <dgm:pt modelId="{62297185-B3ED-4B34-A40A-9620E09FD56C}" type="parTrans" cxnId="{DCF3C51C-4BB6-43B9-8431-F3664D80768B}">
      <dgm:prSet/>
      <dgm:spPr/>
      <dgm:t>
        <a:bodyPr/>
        <a:lstStyle/>
        <a:p>
          <a:endParaRPr lang="en-US"/>
        </a:p>
      </dgm:t>
    </dgm:pt>
    <dgm:pt modelId="{27867519-F188-46BC-B747-E3A9556CC061}" type="sibTrans" cxnId="{DCF3C51C-4BB6-43B9-8431-F3664D80768B}">
      <dgm:prSet/>
      <dgm:spPr/>
      <dgm:t>
        <a:bodyPr/>
        <a:lstStyle/>
        <a:p>
          <a:endParaRPr lang="en-US"/>
        </a:p>
      </dgm:t>
    </dgm:pt>
    <dgm:pt modelId="{F7ABC57A-4E83-4FF7-B244-990C98DE7314}">
      <dgm:prSet custT="1"/>
      <dgm:spPr/>
      <dgm:t>
        <a:bodyPr/>
        <a:lstStyle/>
        <a:p>
          <a:r>
            <a:rPr lang="en-US" sz="2400" b="1" dirty="0">
              <a:solidFill>
                <a:schemeClr val="tx1"/>
              </a:solidFill>
              <a:latin typeface="Arial" panose="020B0604020202020204" pitchFamily="34" charset="0"/>
              <a:cs typeface="Arial" panose="020B0604020202020204" pitchFamily="34" charset="0"/>
            </a:rPr>
            <a:t>N.A.</a:t>
          </a:r>
        </a:p>
      </dgm:t>
    </dgm:pt>
    <dgm:pt modelId="{82D727FA-9425-4C6B-A901-E0071EB6C76C}" type="parTrans" cxnId="{83A8D210-1F73-481E-8736-A8168C37A056}">
      <dgm:prSet/>
      <dgm:spPr/>
      <dgm:t>
        <a:bodyPr/>
        <a:lstStyle/>
        <a:p>
          <a:endParaRPr lang="en-US"/>
        </a:p>
      </dgm:t>
    </dgm:pt>
    <dgm:pt modelId="{2B88DDB0-D2C7-49B0-9052-0A1E03CF7D0F}" type="sibTrans" cxnId="{83A8D210-1F73-481E-8736-A8168C37A056}">
      <dgm:prSet/>
      <dgm:spPr/>
      <dgm:t>
        <a:bodyPr/>
        <a:lstStyle/>
        <a:p>
          <a:endParaRPr lang="en-US"/>
        </a:p>
      </dgm:t>
    </dgm:pt>
    <dgm:pt modelId="{C9174507-CE42-4033-A10B-242DE5429988}">
      <dgm:prSet custT="1"/>
      <dgm:spPr>
        <a:solidFill>
          <a:schemeClr val="accent1">
            <a:lumMod val="60000"/>
            <a:lumOff val="40000"/>
          </a:schemeClr>
        </a:solidFill>
      </dgm:spPr>
      <dgm:t>
        <a:bodyPr/>
        <a:lstStyle/>
        <a:p>
          <a:r>
            <a:rPr lang="en-US" sz="3200" b="1" dirty="0">
              <a:solidFill>
                <a:srgbClr val="00B050"/>
              </a:solidFill>
              <a:latin typeface="Arial" panose="020B0604020202020204" pitchFamily="34" charset="0"/>
              <a:cs typeface="Arial" panose="020B0604020202020204" pitchFamily="34" charset="0"/>
            </a:rPr>
            <a:t>ICEGATE </a:t>
          </a:r>
        </a:p>
        <a:p>
          <a:r>
            <a:rPr lang="en-US" sz="3200" b="1" dirty="0">
              <a:solidFill>
                <a:srgbClr val="00B050"/>
              </a:solidFill>
              <a:latin typeface="Arial" panose="020B0604020202020204" pitchFamily="34" charset="0"/>
              <a:cs typeface="Arial" panose="020B0604020202020204" pitchFamily="34" charset="0"/>
            </a:rPr>
            <a:t>(for refund) of IGST)</a:t>
          </a:r>
        </a:p>
      </dgm:t>
    </dgm:pt>
    <dgm:pt modelId="{B268E29B-563A-458A-BEC2-3974E105AF0F}" type="parTrans" cxnId="{55159FC0-6A38-4375-AED6-9099ED5FCBFF}">
      <dgm:prSet/>
      <dgm:spPr/>
      <dgm:t>
        <a:bodyPr/>
        <a:lstStyle/>
        <a:p>
          <a:endParaRPr lang="en-US"/>
        </a:p>
      </dgm:t>
    </dgm:pt>
    <dgm:pt modelId="{876C5D41-83E2-4EA1-A204-8C3E969A3CE7}" type="sibTrans" cxnId="{55159FC0-6A38-4375-AED6-9099ED5FCBFF}">
      <dgm:prSet/>
      <dgm:spPr/>
      <dgm:t>
        <a:bodyPr/>
        <a:lstStyle/>
        <a:p>
          <a:endParaRPr lang="en-US"/>
        </a:p>
      </dgm:t>
    </dgm:pt>
    <dgm:pt modelId="{90599A74-8F1F-48E6-B868-0F018FF4A6C1}">
      <dgm:prSet phldrT="[Text]" custT="1"/>
      <dgm:spPr/>
      <dgm:t>
        <a:bodyPr/>
        <a:lstStyle/>
        <a:p>
          <a:r>
            <a:rPr lang="en-US" sz="2400" b="1" dirty="0">
              <a:solidFill>
                <a:schemeClr val="tx1"/>
              </a:solidFill>
              <a:latin typeface="Arial" panose="020B0604020202020204" pitchFamily="34" charset="0"/>
              <a:cs typeface="Arial" panose="020B0604020202020204" pitchFamily="34" charset="0"/>
            </a:rPr>
            <a:t>N.A.</a:t>
          </a:r>
        </a:p>
      </dgm:t>
    </dgm:pt>
    <dgm:pt modelId="{82141DD9-4150-475A-85E5-AD1FF1A54710}" type="sibTrans" cxnId="{77E165F5-035E-4217-8CEC-2A7D5267FBC7}">
      <dgm:prSet/>
      <dgm:spPr/>
      <dgm:t>
        <a:bodyPr/>
        <a:lstStyle/>
        <a:p>
          <a:endParaRPr lang="en-US"/>
        </a:p>
      </dgm:t>
    </dgm:pt>
    <dgm:pt modelId="{7C6E34AC-D913-434B-9685-DC3A77265ABB}" type="parTrans" cxnId="{77E165F5-035E-4217-8CEC-2A7D5267FBC7}">
      <dgm:prSet/>
      <dgm:spPr/>
      <dgm:t>
        <a:bodyPr/>
        <a:lstStyle/>
        <a:p>
          <a:endParaRPr lang="en-US"/>
        </a:p>
      </dgm:t>
    </dgm:pt>
    <dgm:pt modelId="{908973FE-3B8C-4969-940D-FAD2D9E56ADF}" type="pres">
      <dgm:prSet presAssocID="{A3761189-E8D1-49CD-ACFA-386CE804FCF4}" presName="theList" presStyleCnt="0">
        <dgm:presLayoutVars>
          <dgm:dir/>
          <dgm:animLvl val="lvl"/>
          <dgm:resizeHandles val="exact"/>
        </dgm:presLayoutVars>
      </dgm:prSet>
      <dgm:spPr/>
    </dgm:pt>
    <dgm:pt modelId="{21F4E950-F25B-43D1-8AC8-BC5966BA20F1}" type="pres">
      <dgm:prSet presAssocID="{43F456C4-7763-4DCB-8FC0-70242442EF49}" presName="compNode" presStyleCnt="0"/>
      <dgm:spPr/>
    </dgm:pt>
    <dgm:pt modelId="{C3A5FD97-2B93-4A71-A40E-8152B02E06C8}" type="pres">
      <dgm:prSet presAssocID="{43F456C4-7763-4DCB-8FC0-70242442EF49}" presName="aNode" presStyleLbl="bgShp" presStyleIdx="0" presStyleCnt="4"/>
      <dgm:spPr/>
    </dgm:pt>
    <dgm:pt modelId="{06711EC9-A40D-40D2-9FA0-02BB85028BE3}" type="pres">
      <dgm:prSet presAssocID="{43F456C4-7763-4DCB-8FC0-70242442EF49}" presName="textNode" presStyleLbl="bgShp" presStyleIdx="0" presStyleCnt="4"/>
      <dgm:spPr/>
    </dgm:pt>
    <dgm:pt modelId="{A7A00AF0-32DC-4001-86D9-A8D7D424805C}" type="pres">
      <dgm:prSet presAssocID="{43F456C4-7763-4DCB-8FC0-70242442EF49}" presName="compChildNode" presStyleCnt="0"/>
      <dgm:spPr/>
    </dgm:pt>
    <dgm:pt modelId="{3DC5A13D-D92E-496F-A0D0-C0F16BA882E6}" type="pres">
      <dgm:prSet presAssocID="{43F456C4-7763-4DCB-8FC0-70242442EF49}" presName="theInnerList" presStyleCnt="0"/>
      <dgm:spPr/>
    </dgm:pt>
    <dgm:pt modelId="{987AAA8B-576B-4565-BA14-8F8F4B5BB7C3}" type="pres">
      <dgm:prSet presAssocID="{9DA6BEE4-AE17-4114-B51A-9356B8C61FA3}" presName="childNode" presStyleLbl="node1" presStyleIdx="0" presStyleCnt="12">
        <dgm:presLayoutVars>
          <dgm:bulletEnabled val="1"/>
        </dgm:presLayoutVars>
      </dgm:prSet>
      <dgm:spPr/>
    </dgm:pt>
    <dgm:pt modelId="{38E8DD96-2B72-4AE2-B914-C54E7CDCA79D}" type="pres">
      <dgm:prSet presAssocID="{9DA6BEE4-AE17-4114-B51A-9356B8C61FA3}" presName="aSpace2" presStyleCnt="0"/>
      <dgm:spPr/>
    </dgm:pt>
    <dgm:pt modelId="{D0550B68-489D-456F-AF18-559544E9F5ED}" type="pres">
      <dgm:prSet presAssocID="{4101A134-39F1-4C1E-8B6B-AF182D7A5A99}" presName="childNode" presStyleLbl="node1" presStyleIdx="1" presStyleCnt="12">
        <dgm:presLayoutVars>
          <dgm:bulletEnabled val="1"/>
        </dgm:presLayoutVars>
      </dgm:prSet>
      <dgm:spPr/>
    </dgm:pt>
    <dgm:pt modelId="{1254D489-DE19-4338-ACD2-402C1C18EA11}" type="pres">
      <dgm:prSet presAssocID="{4101A134-39F1-4C1E-8B6B-AF182D7A5A99}" presName="aSpace2" presStyleCnt="0"/>
      <dgm:spPr/>
    </dgm:pt>
    <dgm:pt modelId="{9B7348B7-C6F6-4B38-B3F3-E0F9A2B81DE8}" type="pres">
      <dgm:prSet presAssocID="{C07BFCED-82F7-4C2D-AEB4-C988B6972B1A}" presName="childNode" presStyleLbl="node1" presStyleIdx="2" presStyleCnt="12">
        <dgm:presLayoutVars>
          <dgm:bulletEnabled val="1"/>
        </dgm:presLayoutVars>
      </dgm:prSet>
      <dgm:spPr/>
    </dgm:pt>
    <dgm:pt modelId="{8B81915A-977F-4368-B1BF-3AE3BCA43434}" type="pres">
      <dgm:prSet presAssocID="{C07BFCED-82F7-4C2D-AEB4-C988B6972B1A}" presName="aSpace2" presStyleCnt="0"/>
      <dgm:spPr/>
    </dgm:pt>
    <dgm:pt modelId="{C4C92E36-1D6D-40A5-A232-C0E79AA70B3C}" type="pres">
      <dgm:prSet presAssocID="{36141D89-3D8D-405A-A314-171B647B8E4E}" presName="childNode" presStyleLbl="node1" presStyleIdx="3" presStyleCnt="12">
        <dgm:presLayoutVars>
          <dgm:bulletEnabled val="1"/>
        </dgm:presLayoutVars>
      </dgm:prSet>
      <dgm:spPr/>
    </dgm:pt>
    <dgm:pt modelId="{75E2C28E-4000-4FB7-B233-84CB7B5B4CDE}" type="pres">
      <dgm:prSet presAssocID="{43F456C4-7763-4DCB-8FC0-70242442EF49}" presName="aSpace" presStyleCnt="0"/>
      <dgm:spPr/>
    </dgm:pt>
    <dgm:pt modelId="{3F0801A7-A44E-4D58-97BE-EC9E5C676E13}" type="pres">
      <dgm:prSet presAssocID="{F7658C58-D818-4856-982D-8B12C7914B40}" presName="compNode" presStyleCnt="0"/>
      <dgm:spPr/>
    </dgm:pt>
    <dgm:pt modelId="{A007269D-46CD-4823-B70D-2C8A088FB6C7}" type="pres">
      <dgm:prSet presAssocID="{F7658C58-D818-4856-982D-8B12C7914B40}" presName="aNode" presStyleLbl="bgShp" presStyleIdx="1" presStyleCnt="4"/>
      <dgm:spPr/>
    </dgm:pt>
    <dgm:pt modelId="{B95A44EB-8C62-48AD-BDEB-46A62AD75EC0}" type="pres">
      <dgm:prSet presAssocID="{F7658C58-D818-4856-982D-8B12C7914B40}" presName="textNode" presStyleLbl="bgShp" presStyleIdx="1" presStyleCnt="4"/>
      <dgm:spPr/>
    </dgm:pt>
    <dgm:pt modelId="{ED0A0F10-D9C6-46DA-8D8E-90EAC3D81170}" type="pres">
      <dgm:prSet presAssocID="{F7658C58-D818-4856-982D-8B12C7914B40}" presName="compChildNode" presStyleCnt="0"/>
      <dgm:spPr/>
    </dgm:pt>
    <dgm:pt modelId="{8EB31B5A-1165-4D88-90EF-DDD7736BA52C}" type="pres">
      <dgm:prSet presAssocID="{F7658C58-D818-4856-982D-8B12C7914B40}" presName="theInnerList" presStyleCnt="0"/>
      <dgm:spPr/>
    </dgm:pt>
    <dgm:pt modelId="{13112A42-4679-42B2-AB4D-46E597CBEA85}" type="pres">
      <dgm:prSet presAssocID="{4CEDF99F-1A20-421F-BE6F-4AA3826483B1}" presName="childNode" presStyleLbl="node1" presStyleIdx="4" presStyleCnt="12">
        <dgm:presLayoutVars>
          <dgm:bulletEnabled val="1"/>
        </dgm:presLayoutVars>
      </dgm:prSet>
      <dgm:spPr/>
    </dgm:pt>
    <dgm:pt modelId="{82DB24B6-0D4A-4656-B3B0-3751A4B41688}" type="pres">
      <dgm:prSet presAssocID="{4CEDF99F-1A20-421F-BE6F-4AA3826483B1}" presName="aSpace2" presStyleCnt="0"/>
      <dgm:spPr/>
    </dgm:pt>
    <dgm:pt modelId="{81259109-F5F2-46BD-ADF1-EDA94724EF68}" type="pres">
      <dgm:prSet presAssocID="{90599A74-8F1F-48E6-B868-0F018FF4A6C1}" presName="childNode" presStyleLbl="node1" presStyleIdx="5" presStyleCnt="12">
        <dgm:presLayoutVars>
          <dgm:bulletEnabled val="1"/>
        </dgm:presLayoutVars>
      </dgm:prSet>
      <dgm:spPr/>
    </dgm:pt>
    <dgm:pt modelId="{2095BF21-5472-43C3-8981-8E85632A538A}" type="pres">
      <dgm:prSet presAssocID="{90599A74-8F1F-48E6-B868-0F018FF4A6C1}" presName="aSpace2" presStyleCnt="0"/>
      <dgm:spPr/>
    </dgm:pt>
    <dgm:pt modelId="{4AC08E69-CBCE-4AF3-A22C-6CD04D6A0297}" type="pres">
      <dgm:prSet presAssocID="{768B5CA1-17B3-48D5-951F-0722C11C88A9}" presName="childNode" presStyleLbl="node1" presStyleIdx="6" presStyleCnt="12">
        <dgm:presLayoutVars>
          <dgm:bulletEnabled val="1"/>
        </dgm:presLayoutVars>
      </dgm:prSet>
      <dgm:spPr/>
    </dgm:pt>
    <dgm:pt modelId="{B57D5F5B-4EEF-4C5A-B90F-D588E0CA7FA8}" type="pres">
      <dgm:prSet presAssocID="{768B5CA1-17B3-48D5-951F-0722C11C88A9}" presName="aSpace2" presStyleCnt="0"/>
      <dgm:spPr/>
    </dgm:pt>
    <dgm:pt modelId="{A0A2536B-5AF6-46ED-AC3F-6F3A50D1C799}" type="pres">
      <dgm:prSet presAssocID="{EB78ECDB-2FAD-4AF5-8D35-B5CBCE46F45E}" presName="childNode" presStyleLbl="node1" presStyleIdx="7" presStyleCnt="12">
        <dgm:presLayoutVars>
          <dgm:bulletEnabled val="1"/>
        </dgm:presLayoutVars>
      </dgm:prSet>
      <dgm:spPr/>
    </dgm:pt>
    <dgm:pt modelId="{65BF31D7-8332-4296-BACC-3F6F51FDCFEC}" type="pres">
      <dgm:prSet presAssocID="{F7658C58-D818-4856-982D-8B12C7914B40}" presName="aSpace" presStyleCnt="0"/>
      <dgm:spPr/>
    </dgm:pt>
    <dgm:pt modelId="{2E1981ED-D340-4C25-BB78-D3AEA88716C6}" type="pres">
      <dgm:prSet presAssocID="{6DB26C42-8C0F-4BDE-ACE7-C41582AA1D45}" presName="compNode" presStyleCnt="0"/>
      <dgm:spPr/>
    </dgm:pt>
    <dgm:pt modelId="{D7F52675-9EFD-4621-8968-BE0FF05A8C15}" type="pres">
      <dgm:prSet presAssocID="{6DB26C42-8C0F-4BDE-ACE7-C41582AA1D45}" presName="aNode" presStyleLbl="bgShp" presStyleIdx="2" presStyleCnt="4" custLinFactNeighborX="-282"/>
      <dgm:spPr/>
    </dgm:pt>
    <dgm:pt modelId="{165E764F-BF6C-4940-818B-8AA81F55969C}" type="pres">
      <dgm:prSet presAssocID="{6DB26C42-8C0F-4BDE-ACE7-C41582AA1D45}" presName="textNode" presStyleLbl="bgShp" presStyleIdx="2" presStyleCnt="4"/>
      <dgm:spPr/>
    </dgm:pt>
    <dgm:pt modelId="{456F36F7-51FB-4D9B-94DB-36D8F6C44D98}" type="pres">
      <dgm:prSet presAssocID="{6DB26C42-8C0F-4BDE-ACE7-C41582AA1D45}" presName="compChildNode" presStyleCnt="0"/>
      <dgm:spPr/>
    </dgm:pt>
    <dgm:pt modelId="{CE7DB2AE-5D55-4D67-91D6-5E314FEC2C8A}" type="pres">
      <dgm:prSet presAssocID="{6DB26C42-8C0F-4BDE-ACE7-C41582AA1D45}" presName="theInnerList" presStyleCnt="0"/>
      <dgm:spPr/>
    </dgm:pt>
    <dgm:pt modelId="{09928832-113C-4B45-86B5-00C4C3091BEB}" type="pres">
      <dgm:prSet presAssocID="{79D3090E-6312-4B7F-B6F6-D02922A20EAA}" presName="childNode" presStyleLbl="node1" presStyleIdx="8" presStyleCnt="12">
        <dgm:presLayoutVars>
          <dgm:bulletEnabled val="1"/>
        </dgm:presLayoutVars>
      </dgm:prSet>
      <dgm:spPr/>
    </dgm:pt>
    <dgm:pt modelId="{BF5B3B10-EF15-4DED-AF02-4801CFE0A559}" type="pres">
      <dgm:prSet presAssocID="{79D3090E-6312-4B7F-B6F6-D02922A20EAA}" presName="aSpace2" presStyleCnt="0"/>
      <dgm:spPr/>
    </dgm:pt>
    <dgm:pt modelId="{8D681A4D-0B38-4CAD-88DD-C92F0D62D1EF}" type="pres">
      <dgm:prSet presAssocID="{F0826C21-E8FA-4ED6-AA38-61A6E29DA9C1}" presName="childNode" presStyleLbl="node1" presStyleIdx="9" presStyleCnt="12">
        <dgm:presLayoutVars>
          <dgm:bulletEnabled val="1"/>
        </dgm:presLayoutVars>
      </dgm:prSet>
      <dgm:spPr/>
    </dgm:pt>
    <dgm:pt modelId="{3DEFB047-3298-46E4-AEA1-93DC89C53D95}" type="pres">
      <dgm:prSet presAssocID="{F0826C21-E8FA-4ED6-AA38-61A6E29DA9C1}" presName="aSpace2" presStyleCnt="0"/>
      <dgm:spPr/>
    </dgm:pt>
    <dgm:pt modelId="{237C4E5C-43D7-4DE1-AD50-530EF759EB12}" type="pres">
      <dgm:prSet presAssocID="{FB51AE61-89D2-4F60-95CD-7CCC25468644}" presName="childNode" presStyleLbl="node1" presStyleIdx="10" presStyleCnt="12">
        <dgm:presLayoutVars>
          <dgm:bulletEnabled val="1"/>
        </dgm:presLayoutVars>
      </dgm:prSet>
      <dgm:spPr/>
    </dgm:pt>
    <dgm:pt modelId="{53662194-A2D7-4476-B6A7-D11B9294E2E5}" type="pres">
      <dgm:prSet presAssocID="{FB51AE61-89D2-4F60-95CD-7CCC25468644}" presName="aSpace2" presStyleCnt="0"/>
      <dgm:spPr/>
    </dgm:pt>
    <dgm:pt modelId="{E60C5545-D58F-4291-BEB1-F83539318EC6}" type="pres">
      <dgm:prSet presAssocID="{F7ABC57A-4E83-4FF7-B244-990C98DE7314}" presName="childNode" presStyleLbl="node1" presStyleIdx="11" presStyleCnt="12">
        <dgm:presLayoutVars>
          <dgm:bulletEnabled val="1"/>
        </dgm:presLayoutVars>
      </dgm:prSet>
      <dgm:spPr/>
    </dgm:pt>
    <dgm:pt modelId="{7A1737B2-D8B4-47A8-9693-669D02CA8CEC}" type="pres">
      <dgm:prSet presAssocID="{6DB26C42-8C0F-4BDE-ACE7-C41582AA1D45}" presName="aSpace" presStyleCnt="0"/>
      <dgm:spPr/>
    </dgm:pt>
    <dgm:pt modelId="{1F067EEA-C0EE-426A-B38D-1332A34F6862}" type="pres">
      <dgm:prSet presAssocID="{C9174507-CE42-4033-A10B-242DE5429988}" presName="compNode" presStyleCnt="0"/>
      <dgm:spPr/>
    </dgm:pt>
    <dgm:pt modelId="{7E94690E-1E82-4B95-9493-68364A891286}" type="pres">
      <dgm:prSet presAssocID="{C9174507-CE42-4033-A10B-242DE5429988}" presName="aNode" presStyleLbl="bgShp" presStyleIdx="3" presStyleCnt="4"/>
      <dgm:spPr/>
    </dgm:pt>
    <dgm:pt modelId="{35A4A202-F8F0-420B-BB7D-4F646F2E7CF1}" type="pres">
      <dgm:prSet presAssocID="{C9174507-CE42-4033-A10B-242DE5429988}" presName="textNode" presStyleLbl="bgShp" presStyleIdx="3" presStyleCnt="4"/>
      <dgm:spPr/>
    </dgm:pt>
    <dgm:pt modelId="{298F122D-25FF-4FB8-B5AE-FCB3A0336CFB}" type="pres">
      <dgm:prSet presAssocID="{C9174507-CE42-4033-A10B-242DE5429988}" presName="compChildNode" presStyleCnt="0"/>
      <dgm:spPr/>
    </dgm:pt>
    <dgm:pt modelId="{5B25BBAB-6CEB-4203-835E-5828AF8B7FAA}" type="pres">
      <dgm:prSet presAssocID="{C9174507-CE42-4033-A10B-242DE5429988}" presName="theInnerList" presStyleCnt="0"/>
      <dgm:spPr/>
    </dgm:pt>
  </dgm:ptLst>
  <dgm:cxnLst>
    <dgm:cxn modelId="{D1677B01-B9D6-4F86-ABFC-E3646E9572EB}" type="presOf" srcId="{A3761189-E8D1-49CD-ACFA-386CE804FCF4}" destId="{908973FE-3B8C-4969-940D-FAD2D9E56ADF}" srcOrd="0" destOrd="0" presId="urn:microsoft.com/office/officeart/2005/8/layout/lProcess2"/>
    <dgm:cxn modelId="{35B5E303-E680-4B52-9170-CCFF75081EC0}" srcId="{43F456C4-7763-4DCB-8FC0-70242442EF49}" destId="{C07BFCED-82F7-4C2D-AEB4-C988B6972B1A}" srcOrd="2" destOrd="0" parTransId="{52FBA208-5F46-4448-83A0-AD801A2341A4}" sibTransId="{7F6E959A-EC67-4CA7-9C99-1DAA2ECA19D6}"/>
    <dgm:cxn modelId="{B696A509-7415-4B5B-B425-76251597F426}" type="presOf" srcId="{F0826C21-E8FA-4ED6-AA38-61A6E29DA9C1}" destId="{8D681A4D-0B38-4CAD-88DD-C92F0D62D1EF}" srcOrd="0" destOrd="0" presId="urn:microsoft.com/office/officeart/2005/8/layout/lProcess2"/>
    <dgm:cxn modelId="{83A8D210-1F73-481E-8736-A8168C37A056}" srcId="{6DB26C42-8C0F-4BDE-ACE7-C41582AA1D45}" destId="{F7ABC57A-4E83-4FF7-B244-990C98DE7314}" srcOrd="3" destOrd="0" parTransId="{82D727FA-9425-4C6B-A901-E0071EB6C76C}" sibTransId="{2B88DDB0-D2C7-49B0-9052-0A1E03CF7D0F}"/>
    <dgm:cxn modelId="{4353CD15-8FBC-43CA-9BC1-EE664BF8CD22}" srcId="{A3761189-E8D1-49CD-ACFA-386CE804FCF4}" destId="{F7658C58-D818-4856-982D-8B12C7914B40}" srcOrd="1" destOrd="0" parTransId="{94094208-99E8-4C08-A8D5-3E8103773EF1}" sibTransId="{26A1E1BA-3198-46FC-957F-90AE463C8D1B}"/>
    <dgm:cxn modelId="{4E763016-C0F1-45A6-834F-F15617FA5E5A}" type="presOf" srcId="{6DB26C42-8C0F-4BDE-ACE7-C41582AA1D45}" destId="{165E764F-BF6C-4940-818B-8AA81F55969C}" srcOrd="1" destOrd="0" presId="urn:microsoft.com/office/officeart/2005/8/layout/lProcess2"/>
    <dgm:cxn modelId="{279C9317-18C1-493F-AF55-4CBF72051C40}" type="presOf" srcId="{79D3090E-6312-4B7F-B6F6-D02922A20EAA}" destId="{09928832-113C-4B45-86B5-00C4C3091BEB}" srcOrd="0" destOrd="0" presId="urn:microsoft.com/office/officeart/2005/8/layout/lProcess2"/>
    <dgm:cxn modelId="{68955719-10EC-4F25-8797-AAD79B09C5D8}" srcId="{F7658C58-D818-4856-982D-8B12C7914B40}" destId="{4CEDF99F-1A20-421F-BE6F-4AA3826483B1}" srcOrd="0" destOrd="0" parTransId="{79677446-3BC8-43F9-88D5-2A48B16394E5}" sibTransId="{F0FA8AE7-C680-42AC-9B99-812F925EB1C2}"/>
    <dgm:cxn modelId="{DCF3C51C-4BB6-43B9-8431-F3664D80768B}" srcId="{6DB26C42-8C0F-4BDE-ACE7-C41582AA1D45}" destId="{FB51AE61-89D2-4F60-95CD-7CCC25468644}" srcOrd="2" destOrd="0" parTransId="{62297185-B3ED-4B34-A40A-9620E09FD56C}" sibTransId="{27867519-F188-46BC-B747-E3A9556CC061}"/>
    <dgm:cxn modelId="{36961823-BDAE-47C7-AB82-30CC24ED3EFC}" type="presOf" srcId="{768B5CA1-17B3-48D5-951F-0722C11C88A9}" destId="{4AC08E69-CBCE-4AF3-A22C-6CD04D6A0297}" srcOrd="0" destOrd="0" presId="urn:microsoft.com/office/officeart/2005/8/layout/lProcess2"/>
    <dgm:cxn modelId="{ED356824-11C9-49F3-9B05-0A29201D4042}" srcId="{F7658C58-D818-4856-982D-8B12C7914B40}" destId="{768B5CA1-17B3-48D5-951F-0722C11C88A9}" srcOrd="2" destOrd="0" parTransId="{ACA19C2B-E184-44EB-AD09-EEF0133123DD}" sibTransId="{551E3924-DD96-4E54-B406-A33F18CDD53B}"/>
    <dgm:cxn modelId="{0A07DA28-01B1-451D-94F9-B9820BD0F371}" type="presOf" srcId="{F7658C58-D818-4856-982D-8B12C7914B40}" destId="{B95A44EB-8C62-48AD-BDEB-46A62AD75EC0}" srcOrd="1" destOrd="0" presId="urn:microsoft.com/office/officeart/2005/8/layout/lProcess2"/>
    <dgm:cxn modelId="{A72CE433-B0DF-4D8A-B42D-214930E4A58B}" srcId="{F7658C58-D818-4856-982D-8B12C7914B40}" destId="{EB78ECDB-2FAD-4AF5-8D35-B5CBCE46F45E}" srcOrd="3" destOrd="0" parTransId="{7EB83814-DB77-42F4-9B29-F566B78826E6}" sibTransId="{40DC4F94-2ABA-48CC-922A-0E531A9BBCEF}"/>
    <dgm:cxn modelId="{6D069E5D-8CAC-462B-AA9A-072C4A8F4F97}" type="presOf" srcId="{4CEDF99F-1A20-421F-BE6F-4AA3826483B1}" destId="{13112A42-4679-42B2-AB4D-46E597CBEA85}" srcOrd="0" destOrd="0" presId="urn:microsoft.com/office/officeart/2005/8/layout/lProcess2"/>
    <dgm:cxn modelId="{B7D47550-2A78-4AAD-AB5C-5847A4B9BCD7}" type="presOf" srcId="{C07BFCED-82F7-4C2D-AEB4-C988B6972B1A}" destId="{9B7348B7-C6F6-4B38-B3F3-E0F9A2B81DE8}" srcOrd="0" destOrd="0" presId="urn:microsoft.com/office/officeart/2005/8/layout/lProcess2"/>
    <dgm:cxn modelId="{66A12E80-CF12-42D4-90E7-AD450CB76F47}" srcId="{A3761189-E8D1-49CD-ACFA-386CE804FCF4}" destId="{6DB26C42-8C0F-4BDE-ACE7-C41582AA1D45}" srcOrd="2" destOrd="0" parTransId="{8662F539-B5C0-4460-B636-40536AA77DDA}" sibTransId="{DA9D1481-12D1-4E99-AC97-ECB9049E1B5D}"/>
    <dgm:cxn modelId="{19C6B680-8AF2-4117-B8DA-093C506975BD}" srcId="{6DB26C42-8C0F-4BDE-ACE7-C41582AA1D45}" destId="{F0826C21-E8FA-4ED6-AA38-61A6E29DA9C1}" srcOrd="1" destOrd="0" parTransId="{39952EDD-1763-4AF5-8F9A-A0425E76F6CC}" sibTransId="{BD789265-E3D9-4DA8-B33C-BB185357AC02}"/>
    <dgm:cxn modelId="{00F77881-6209-4AD6-853C-F2036EB5C0A9}" srcId="{A3761189-E8D1-49CD-ACFA-386CE804FCF4}" destId="{43F456C4-7763-4DCB-8FC0-70242442EF49}" srcOrd="0" destOrd="0" parTransId="{B2B4433B-CABD-4633-941D-F8E70861FA74}" sibTransId="{A7CFDFF8-B15F-4772-9A8B-58578731C578}"/>
    <dgm:cxn modelId="{E3A3BD82-58E1-4633-803A-589903A0616B}" type="presOf" srcId="{F7658C58-D818-4856-982D-8B12C7914B40}" destId="{A007269D-46CD-4823-B70D-2C8A088FB6C7}" srcOrd="0" destOrd="0" presId="urn:microsoft.com/office/officeart/2005/8/layout/lProcess2"/>
    <dgm:cxn modelId="{24BE0684-D6E8-485E-B946-74C2AA451CF2}" type="presOf" srcId="{FB51AE61-89D2-4F60-95CD-7CCC25468644}" destId="{237C4E5C-43D7-4DE1-AD50-530EF759EB12}" srcOrd="0" destOrd="0" presId="urn:microsoft.com/office/officeart/2005/8/layout/lProcess2"/>
    <dgm:cxn modelId="{26CF618D-2E0B-4846-A7D3-ABCC60576836}" type="presOf" srcId="{36141D89-3D8D-405A-A314-171B647B8E4E}" destId="{C4C92E36-1D6D-40A5-A232-C0E79AA70B3C}" srcOrd="0" destOrd="0" presId="urn:microsoft.com/office/officeart/2005/8/layout/lProcess2"/>
    <dgm:cxn modelId="{E5841B9A-76E6-4618-83C6-D558FECB19B3}" srcId="{43F456C4-7763-4DCB-8FC0-70242442EF49}" destId="{36141D89-3D8D-405A-A314-171B647B8E4E}" srcOrd="3" destOrd="0" parTransId="{27718E09-442C-4AAB-93C3-F0BD807EF8C7}" sibTransId="{CB3D14C2-8722-40DC-B16A-99EE96EBF612}"/>
    <dgm:cxn modelId="{7EFF559A-E7D9-40DD-8F04-CA706A8A7F30}" srcId="{43F456C4-7763-4DCB-8FC0-70242442EF49}" destId="{9DA6BEE4-AE17-4114-B51A-9356B8C61FA3}" srcOrd="0" destOrd="0" parTransId="{050F9005-9F0F-44F9-97EE-FD227EB8FCC8}" sibTransId="{AC574C6E-776B-499D-96B7-E2F136C91BDC}"/>
    <dgm:cxn modelId="{2F80BA9B-5A2B-491A-93C0-FA5876F0FD77}" type="presOf" srcId="{43F456C4-7763-4DCB-8FC0-70242442EF49}" destId="{C3A5FD97-2B93-4A71-A40E-8152B02E06C8}" srcOrd="0" destOrd="0" presId="urn:microsoft.com/office/officeart/2005/8/layout/lProcess2"/>
    <dgm:cxn modelId="{A5DDBA9C-0BF5-489E-B853-F3D05C8B45EA}" type="presOf" srcId="{C9174507-CE42-4033-A10B-242DE5429988}" destId="{35A4A202-F8F0-420B-BB7D-4F646F2E7CF1}" srcOrd="1" destOrd="0" presId="urn:microsoft.com/office/officeart/2005/8/layout/lProcess2"/>
    <dgm:cxn modelId="{65D9A1AC-F801-40CF-8EC3-239809B2A85E}" type="presOf" srcId="{43F456C4-7763-4DCB-8FC0-70242442EF49}" destId="{06711EC9-A40D-40D2-9FA0-02BB85028BE3}" srcOrd="1" destOrd="0" presId="urn:microsoft.com/office/officeart/2005/8/layout/lProcess2"/>
    <dgm:cxn modelId="{561197AD-FD61-4318-9ED5-663725D51E13}" type="presOf" srcId="{90599A74-8F1F-48E6-B868-0F018FF4A6C1}" destId="{81259109-F5F2-46BD-ADF1-EDA94724EF68}" srcOrd="0" destOrd="0" presId="urn:microsoft.com/office/officeart/2005/8/layout/lProcess2"/>
    <dgm:cxn modelId="{7155BAB3-3168-462C-8A75-D967D3717D2F}" type="presOf" srcId="{C9174507-CE42-4033-A10B-242DE5429988}" destId="{7E94690E-1E82-4B95-9493-68364A891286}" srcOrd="0" destOrd="0" presId="urn:microsoft.com/office/officeart/2005/8/layout/lProcess2"/>
    <dgm:cxn modelId="{55159FC0-6A38-4375-AED6-9099ED5FCBFF}" srcId="{A3761189-E8D1-49CD-ACFA-386CE804FCF4}" destId="{C9174507-CE42-4033-A10B-242DE5429988}" srcOrd="3" destOrd="0" parTransId="{B268E29B-563A-458A-BEC2-3974E105AF0F}" sibTransId="{876C5D41-83E2-4EA1-A204-8C3E969A3CE7}"/>
    <dgm:cxn modelId="{35B1ACD0-70BA-467F-A16E-102B1858DE6C}" type="presOf" srcId="{F7ABC57A-4E83-4FF7-B244-990C98DE7314}" destId="{E60C5545-D58F-4291-BEB1-F83539318EC6}" srcOrd="0" destOrd="0" presId="urn:microsoft.com/office/officeart/2005/8/layout/lProcess2"/>
    <dgm:cxn modelId="{D972ECD0-D960-4ADA-865F-B374A8C9DCF6}" type="presOf" srcId="{9DA6BEE4-AE17-4114-B51A-9356B8C61FA3}" destId="{987AAA8B-576B-4565-BA14-8F8F4B5BB7C3}" srcOrd="0" destOrd="0" presId="urn:microsoft.com/office/officeart/2005/8/layout/lProcess2"/>
    <dgm:cxn modelId="{F12D65D2-77EC-48C4-BBD0-DAB32DD5A781}" type="presOf" srcId="{EB78ECDB-2FAD-4AF5-8D35-B5CBCE46F45E}" destId="{A0A2536B-5AF6-46ED-AC3F-6F3A50D1C799}" srcOrd="0" destOrd="0" presId="urn:microsoft.com/office/officeart/2005/8/layout/lProcess2"/>
    <dgm:cxn modelId="{57125DD3-EE6F-4C28-97A8-20E7C41BDE95}" srcId="{6DB26C42-8C0F-4BDE-ACE7-C41582AA1D45}" destId="{79D3090E-6312-4B7F-B6F6-D02922A20EAA}" srcOrd="0" destOrd="0" parTransId="{4853F9DF-D3EE-41CA-872A-ED03B6396A7F}" sibTransId="{D587838D-7CC7-4F0A-AD67-D597387B2AA4}"/>
    <dgm:cxn modelId="{DE59F1D4-AD3D-45AD-AAC2-8195C7641862}" type="presOf" srcId="{4101A134-39F1-4C1E-8B6B-AF182D7A5A99}" destId="{D0550B68-489D-456F-AF18-559544E9F5ED}" srcOrd="0" destOrd="0" presId="urn:microsoft.com/office/officeart/2005/8/layout/lProcess2"/>
    <dgm:cxn modelId="{93E259D6-BF5B-4D18-A2C7-C90D33654FD6}" type="presOf" srcId="{6DB26C42-8C0F-4BDE-ACE7-C41582AA1D45}" destId="{D7F52675-9EFD-4621-8968-BE0FF05A8C15}" srcOrd="0" destOrd="0" presId="urn:microsoft.com/office/officeart/2005/8/layout/lProcess2"/>
    <dgm:cxn modelId="{77E165F5-035E-4217-8CEC-2A7D5267FBC7}" srcId="{F7658C58-D818-4856-982D-8B12C7914B40}" destId="{90599A74-8F1F-48E6-B868-0F018FF4A6C1}" srcOrd="1" destOrd="0" parTransId="{7C6E34AC-D913-434B-9685-DC3A77265ABB}" sibTransId="{82141DD9-4150-475A-85E5-AD1FF1A54710}"/>
    <dgm:cxn modelId="{9A29E8F8-BCDB-4EA7-95FA-B25C22911002}" srcId="{43F456C4-7763-4DCB-8FC0-70242442EF49}" destId="{4101A134-39F1-4C1E-8B6B-AF182D7A5A99}" srcOrd="1" destOrd="0" parTransId="{3F4417CD-D10E-44FC-B5B8-82A42498A317}" sibTransId="{A9F99A56-E45F-41EC-BDCB-F9A021F9C587}"/>
    <dgm:cxn modelId="{58B4366B-D1FC-44BF-90C7-69C7235BC450}" type="presParOf" srcId="{908973FE-3B8C-4969-940D-FAD2D9E56ADF}" destId="{21F4E950-F25B-43D1-8AC8-BC5966BA20F1}" srcOrd="0" destOrd="0" presId="urn:microsoft.com/office/officeart/2005/8/layout/lProcess2"/>
    <dgm:cxn modelId="{653FED22-4882-4FA8-B1C1-F0BEC50BAAB4}" type="presParOf" srcId="{21F4E950-F25B-43D1-8AC8-BC5966BA20F1}" destId="{C3A5FD97-2B93-4A71-A40E-8152B02E06C8}" srcOrd="0" destOrd="0" presId="urn:microsoft.com/office/officeart/2005/8/layout/lProcess2"/>
    <dgm:cxn modelId="{41306E26-94CB-48F4-98AB-119209A1D405}" type="presParOf" srcId="{21F4E950-F25B-43D1-8AC8-BC5966BA20F1}" destId="{06711EC9-A40D-40D2-9FA0-02BB85028BE3}" srcOrd="1" destOrd="0" presId="urn:microsoft.com/office/officeart/2005/8/layout/lProcess2"/>
    <dgm:cxn modelId="{DFB05506-C9C7-476A-AB78-1F2A207B0367}" type="presParOf" srcId="{21F4E950-F25B-43D1-8AC8-BC5966BA20F1}" destId="{A7A00AF0-32DC-4001-86D9-A8D7D424805C}" srcOrd="2" destOrd="0" presId="urn:microsoft.com/office/officeart/2005/8/layout/lProcess2"/>
    <dgm:cxn modelId="{10E8C2E6-4DDE-43CA-890E-6C89C2A6E4CF}" type="presParOf" srcId="{A7A00AF0-32DC-4001-86D9-A8D7D424805C}" destId="{3DC5A13D-D92E-496F-A0D0-C0F16BA882E6}" srcOrd="0" destOrd="0" presId="urn:microsoft.com/office/officeart/2005/8/layout/lProcess2"/>
    <dgm:cxn modelId="{67A7690E-B60D-4BD8-A93C-4A7CAABC63B4}" type="presParOf" srcId="{3DC5A13D-D92E-496F-A0D0-C0F16BA882E6}" destId="{987AAA8B-576B-4565-BA14-8F8F4B5BB7C3}" srcOrd="0" destOrd="0" presId="urn:microsoft.com/office/officeart/2005/8/layout/lProcess2"/>
    <dgm:cxn modelId="{33CC1800-2B12-487C-A144-349E4F81D3E3}" type="presParOf" srcId="{3DC5A13D-D92E-496F-A0D0-C0F16BA882E6}" destId="{38E8DD96-2B72-4AE2-B914-C54E7CDCA79D}" srcOrd="1" destOrd="0" presId="urn:microsoft.com/office/officeart/2005/8/layout/lProcess2"/>
    <dgm:cxn modelId="{4B8EBC4A-984A-4908-B968-8EE5619D98CD}" type="presParOf" srcId="{3DC5A13D-D92E-496F-A0D0-C0F16BA882E6}" destId="{D0550B68-489D-456F-AF18-559544E9F5ED}" srcOrd="2" destOrd="0" presId="urn:microsoft.com/office/officeart/2005/8/layout/lProcess2"/>
    <dgm:cxn modelId="{D63FF1DB-C1A8-4C9A-AFC3-05E2268F1725}" type="presParOf" srcId="{3DC5A13D-D92E-496F-A0D0-C0F16BA882E6}" destId="{1254D489-DE19-4338-ACD2-402C1C18EA11}" srcOrd="3" destOrd="0" presId="urn:microsoft.com/office/officeart/2005/8/layout/lProcess2"/>
    <dgm:cxn modelId="{F9E1B810-9A94-4200-9ED6-8EA2E01E60EE}" type="presParOf" srcId="{3DC5A13D-D92E-496F-A0D0-C0F16BA882E6}" destId="{9B7348B7-C6F6-4B38-B3F3-E0F9A2B81DE8}" srcOrd="4" destOrd="0" presId="urn:microsoft.com/office/officeart/2005/8/layout/lProcess2"/>
    <dgm:cxn modelId="{02D3B784-6DA8-4BED-9C6F-521FB43F6213}" type="presParOf" srcId="{3DC5A13D-D92E-496F-A0D0-C0F16BA882E6}" destId="{8B81915A-977F-4368-B1BF-3AE3BCA43434}" srcOrd="5" destOrd="0" presId="urn:microsoft.com/office/officeart/2005/8/layout/lProcess2"/>
    <dgm:cxn modelId="{4ECED6B5-F877-4AAD-AF37-DE328B99ECBC}" type="presParOf" srcId="{3DC5A13D-D92E-496F-A0D0-C0F16BA882E6}" destId="{C4C92E36-1D6D-40A5-A232-C0E79AA70B3C}" srcOrd="6" destOrd="0" presId="urn:microsoft.com/office/officeart/2005/8/layout/lProcess2"/>
    <dgm:cxn modelId="{8066A02B-372B-4139-94BD-729F9A3F5D8A}" type="presParOf" srcId="{908973FE-3B8C-4969-940D-FAD2D9E56ADF}" destId="{75E2C28E-4000-4FB7-B233-84CB7B5B4CDE}" srcOrd="1" destOrd="0" presId="urn:microsoft.com/office/officeart/2005/8/layout/lProcess2"/>
    <dgm:cxn modelId="{90F7BF98-9575-4442-8F62-F0A9E7832B46}" type="presParOf" srcId="{908973FE-3B8C-4969-940D-FAD2D9E56ADF}" destId="{3F0801A7-A44E-4D58-97BE-EC9E5C676E13}" srcOrd="2" destOrd="0" presId="urn:microsoft.com/office/officeart/2005/8/layout/lProcess2"/>
    <dgm:cxn modelId="{674280E2-5407-49DA-B51C-64BADEF2DF95}" type="presParOf" srcId="{3F0801A7-A44E-4D58-97BE-EC9E5C676E13}" destId="{A007269D-46CD-4823-B70D-2C8A088FB6C7}" srcOrd="0" destOrd="0" presId="urn:microsoft.com/office/officeart/2005/8/layout/lProcess2"/>
    <dgm:cxn modelId="{B09E7BF6-A4D8-4FBE-B4A7-D708AA5DA070}" type="presParOf" srcId="{3F0801A7-A44E-4D58-97BE-EC9E5C676E13}" destId="{B95A44EB-8C62-48AD-BDEB-46A62AD75EC0}" srcOrd="1" destOrd="0" presId="urn:microsoft.com/office/officeart/2005/8/layout/lProcess2"/>
    <dgm:cxn modelId="{35691491-F001-4E61-BC67-C406B8E38D0C}" type="presParOf" srcId="{3F0801A7-A44E-4D58-97BE-EC9E5C676E13}" destId="{ED0A0F10-D9C6-46DA-8D8E-90EAC3D81170}" srcOrd="2" destOrd="0" presId="urn:microsoft.com/office/officeart/2005/8/layout/lProcess2"/>
    <dgm:cxn modelId="{01406B34-6D3B-45F9-A8E4-9CB63D76CBE2}" type="presParOf" srcId="{ED0A0F10-D9C6-46DA-8D8E-90EAC3D81170}" destId="{8EB31B5A-1165-4D88-90EF-DDD7736BA52C}" srcOrd="0" destOrd="0" presId="urn:microsoft.com/office/officeart/2005/8/layout/lProcess2"/>
    <dgm:cxn modelId="{B26E8562-9807-4583-BF7A-1FA5A8C54CC5}" type="presParOf" srcId="{8EB31B5A-1165-4D88-90EF-DDD7736BA52C}" destId="{13112A42-4679-42B2-AB4D-46E597CBEA85}" srcOrd="0" destOrd="0" presId="urn:microsoft.com/office/officeart/2005/8/layout/lProcess2"/>
    <dgm:cxn modelId="{E25B72C4-C439-4628-92AB-627E71F7BD40}" type="presParOf" srcId="{8EB31B5A-1165-4D88-90EF-DDD7736BA52C}" destId="{82DB24B6-0D4A-4656-B3B0-3751A4B41688}" srcOrd="1" destOrd="0" presId="urn:microsoft.com/office/officeart/2005/8/layout/lProcess2"/>
    <dgm:cxn modelId="{9EBC5281-617C-4CB5-AAD8-3B1456E17F8E}" type="presParOf" srcId="{8EB31B5A-1165-4D88-90EF-DDD7736BA52C}" destId="{81259109-F5F2-46BD-ADF1-EDA94724EF68}" srcOrd="2" destOrd="0" presId="urn:microsoft.com/office/officeart/2005/8/layout/lProcess2"/>
    <dgm:cxn modelId="{845D9049-A9B8-4F0D-B1CA-3A2F5619F735}" type="presParOf" srcId="{8EB31B5A-1165-4D88-90EF-DDD7736BA52C}" destId="{2095BF21-5472-43C3-8981-8E85632A538A}" srcOrd="3" destOrd="0" presId="urn:microsoft.com/office/officeart/2005/8/layout/lProcess2"/>
    <dgm:cxn modelId="{256C1F19-38BB-4E29-813F-A85363DBE01B}" type="presParOf" srcId="{8EB31B5A-1165-4D88-90EF-DDD7736BA52C}" destId="{4AC08E69-CBCE-4AF3-A22C-6CD04D6A0297}" srcOrd="4" destOrd="0" presId="urn:microsoft.com/office/officeart/2005/8/layout/lProcess2"/>
    <dgm:cxn modelId="{1E10735F-7BA2-4270-9C76-73CDFF8C7335}" type="presParOf" srcId="{8EB31B5A-1165-4D88-90EF-DDD7736BA52C}" destId="{B57D5F5B-4EEF-4C5A-B90F-D588E0CA7FA8}" srcOrd="5" destOrd="0" presId="urn:microsoft.com/office/officeart/2005/8/layout/lProcess2"/>
    <dgm:cxn modelId="{3E1351E3-32B5-47AC-BA9F-0FD90CE129FA}" type="presParOf" srcId="{8EB31B5A-1165-4D88-90EF-DDD7736BA52C}" destId="{A0A2536B-5AF6-46ED-AC3F-6F3A50D1C799}" srcOrd="6" destOrd="0" presId="urn:microsoft.com/office/officeart/2005/8/layout/lProcess2"/>
    <dgm:cxn modelId="{1699FFAE-E470-4265-8688-184D813561BF}" type="presParOf" srcId="{908973FE-3B8C-4969-940D-FAD2D9E56ADF}" destId="{65BF31D7-8332-4296-BACC-3F6F51FDCFEC}" srcOrd="3" destOrd="0" presId="urn:microsoft.com/office/officeart/2005/8/layout/lProcess2"/>
    <dgm:cxn modelId="{1E39AF6D-4FB6-4570-AE50-CC4A5E314447}" type="presParOf" srcId="{908973FE-3B8C-4969-940D-FAD2D9E56ADF}" destId="{2E1981ED-D340-4C25-BB78-D3AEA88716C6}" srcOrd="4" destOrd="0" presId="urn:microsoft.com/office/officeart/2005/8/layout/lProcess2"/>
    <dgm:cxn modelId="{7E7A2A1E-F4A5-4567-A2CB-EBB506AB9D4A}" type="presParOf" srcId="{2E1981ED-D340-4C25-BB78-D3AEA88716C6}" destId="{D7F52675-9EFD-4621-8968-BE0FF05A8C15}" srcOrd="0" destOrd="0" presId="urn:microsoft.com/office/officeart/2005/8/layout/lProcess2"/>
    <dgm:cxn modelId="{E61B48EA-16F3-4206-A1C5-E20918C0372C}" type="presParOf" srcId="{2E1981ED-D340-4C25-BB78-D3AEA88716C6}" destId="{165E764F-BF6C-4940-818B-8AA81F55969C}" srcOrd="1" destOrd="0" presId="urn:microsoft.com/office/officeart/2005/8/layout/lProcess2"/>
    <dgm:cxn modelId="{BF4A6772-2654-432E-B6D2-C77062116AE0}" type="presParOf" srcId="{2E1981ED-D340-4C25-BB78-D3AEA88716C6}" destId="{456F36F7-51FB-4D9B-94DB-36D8F6C44D98}" srcOrd="2" destOrd="0" presId="urn:microsoft.com/office/officeart/2005/8/layout/lProcess2"/>
    <dgm:cxn modelId="{B83546F8-7506-46A7-B99A-01865911E219}" type="presParOf" srcId="{456F36F7-51FB-4D9B-94DB-36D8F6C44D98}" destId="{CE7DB2AE-5D55-4D67-91D6-5E314FEC2C8A}" srcOrd="0" destOrd="0" presId="urn:microsoft.com/office/officeart/2005/8/layout/lProcess2"/>
    <dgm:cxn modelId="{8033059F-D2A6-43B4-AF35-CB33D6EF8021}" type="presParOf" srcId="{CE7DB2AE-5D55-4D67-91D6-5E314FEC2C8A}" destId="{09928832-113C-4B45-86B5-00C4C3091BEB}" srcOrd="0" destOrd="0" presId="urn:microsoft.com/office/officeart/2005/8/layout/lProcess2"/>
    <dgm:cxn modelId="{1B1F6C27-32ED-41EB-AE13-F6AC7293CA80}" type="presParOf" srcId="{CE7DB2AE-5D55-4D67-91D6-5E314FEC2C8A}" destId="{BF5B3B10-EF15-4DED-AF02-4801CFE0A559}" srcOrd="1" destOrd="0" presId="urn:microsoft.com/office/officeart/2005/8/layout/lProcess2"/>
    <dgm:cxn modelId="{663CEBD7-6F08-4001-9E39-919620D9ADB3}" type="presParOf" srcId="{CE7DB2AE-5D55-4D67-91D6-5E314FEC2C8A}" destId="{8D681A4D-0B38-4CAD-88DD-C92F0D62D1EF}" srcOrd="2" destOrd="0" presId="urn:microsoft.com/office/officeart/2005/8/layout/lProcess2"/>
    <dgm:cxn modelId="{5F04DC44-E585-42AF-A8D5-FDA781EA4623}" type="presParOf" srcId="{CE7DB2AE-5D55-4D67-91D6-5E314FEC2C8A}" destId="{3DEFB047-3298-46E4-AEA1-93DC89C53D95}" srcOrd="3" destOrd="0" presId="urn:microsoft.com/office/officeart/2005/8/layout/lProcess2"/>
    <dgm:cxn modelId="{D87A4968-72FA-4F89-AAE6-D6F826C0EA53}" type="presParOf" srcId="{CE7DB2AE-5D55-4D67-91D6-5E314FEC2C8A}" destId="{237C4E5C-43D7-4DE1-AD50-530EF759EB12}" srcOrd="4" destOrd="0" presId="urn:microsoft.com/office/officeart/2005/8/layout/lProcess2"/>
    <dgm:cxn modelId="{5BC95CD2-C392-4527-B887-8368C4DB4DD6}" type="presParOf" srcId="{CE7DB2AE-5D55-4D67-91D6-5E314FEC2C8A}" destId="{53662194-A2D7-4476-B6A7-D11B9294E2E5}" srcOrd="5" destOrd="0" presId="urn:microsoft.com/office/officeart/2005/8/layout/lProcess2"/>
    <dgm:cxn modelId="{68FF92DC-42A8-46FE-91C2-321B5C0722FA}" type="presParOf" srcId="{CE7DB2AE-5D55-4D67-91D6-5E314FEC2C8A}" destId="{E60C5545-D58F-4291-BEB1-F83539318EC6}" srcOrd="6" destOrd="0" presId="urn:microsoft.com/office/officeart/2005/8/layout/lProcess2"/>
    <dgm:cxn modelId="{4CEC6BCC-3C22-4734-A60E-40A2F6358D11}" type="presParOf" srcId="{908973FE-3B8C-4969-940D-FAD2D9E56ADF}" destId="{7A1737B2-D8B4-47A8-9693-669D02CA8CEC}" srcOrd="5" destOrd="0" presId="urn:microsoft.com/office/officeart/2005/8/layout/lProcess2"/>
    <dgm:cxn modelId="{6B4E4643-326F-4820-AA8F-D15A57200E64}" type="presParOf" srcId="{908973FE-3B8C-4969-940D-FAD2D9E56ADF}" destId="{1F067EEA-C0EE-426A-B38D-1332A34F6862}" srcOrd="6" destOrd="0" presId="urn:microsoft.com/office/officeart/2005/8/layout/lProcess2"/>
    <dgm:cxn modelId="{BC58862F-31E3-41DF-B11B-F1EBD7E8C77C}" type="presParOf" srcId="{1F067EEA-C0EE-426A-B38D-1332A34F6862}" destId="{7E94690E-1E82-4B95-9493-68364A891286}" srcOrd="0" destOrd="0" presId="urn:microsoft.com/office/officeart/2005/8/layout/lProcess2"/>
    <dgm:cxn modelId="{7B71C6F2-68C4-4342-B414-0E7CB56F959E}" type="presParOf" srcId="{1F067EEA-C0EE-426A-B38D-1332A34F6862}" destId="{35A4A202-F8F0-420B-BB7D-4F646F2E7CF1}" srcOrd="1" destOrd="0" presId="urn:microsoft.com/office/officeart/2005/8/layout/lProcess2"/>
    <dgm:cxn modelId="{E5206EA8-9468-4063-AE13-C8370B80523E}" type="presParOf" srcId="{1F067EEA-C0EE-426A-B38D-1332A34F6862}" destId="{298F122D-25FF-4FB8-B5AE-FCB3A0336CFB}" srcOrd="2" destOrd="0" presId="urn:microsoft.com/office/officeart/2005/8/layout/lProcess2"/>
    <dgm:cxn modelId="{D4A0C708-3012-4D97-B64C-C74362BDB797}" type="presParOf" srcId="{298F122D-25FF-4FB8-B5AE-FCB3A0336CFB}" destId="{5B25BBAB-6CEB-4203-835E-5828AF8B7FAA}" srcOrd="0"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A3761189-E8D1-49CD-ACFA-386CE804FCF4}"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n-US"/>
        </a:p>
      </dgm:t>
    </dgm:pt>
    <dgm:pt modelId="{43F456C4-7763-4DCB-8FC0-70242442EF49}">
      <dgm:prSet phldrT="[Text]" custT="1"/>
      <dgm:spPr>
        <a:solidFill>
          <a:schemeClr val="accent1">
            <a:lumMod val="60000"/>
            <a:lumOff val="40000"/>
          </a:schemeClr>
        </a:solidFill>
      </dgm:spPr>
      <dgm:t>
        <a:bodyPr/>
        <a:lstStyle/>
        <a:p>
          <a:r>
            <a:rPr lang="en-US" sz="3200" b="1" dirty="0">
              <a:solidFill>
                <a:srgbClr val="00B050"/>
              </a:solidFill>
              <a:latin typeface="Arial" panose="020B0604020202020204" pitchFamily="34" charset="0"/>
              <a:cs typeface="Arial" panose="020B0604020202020204" pitchFamily="34" charset="0"/>
            </a:rPr>
            <a:t>GSTR-3B (Table 4)</a:t>
          </a:r>
        </a:p>
      </dgm:t>
    </dgm:pt>
    <dgm:pt modelId="{B2B4433B-CABD-4633-941D-F8E70861FA74}" type="parTrans" cxnId="{00F77881-6209-4AD6-853C-F2036EB5C0A9}">
      <dgm:prSet/>
      <dgm:spPr/>
      <dgm:t>
        <a:bodyPr/>
        <a:lstStyle/>
        <a:p>
          <a:endParaRPr lang="en-US"/>
        </a:p>
      </dgm:t>
    </dgm:pt>
    <dgm:pt modelId="{A7CFDFF8-B15F-4772-9A8B-58578731C578}" type="sibTrans" cxnId="{00F77881-6209-4AD6-853C-F2036EB5C0A9}">
      <dgm:prSet/>
      <dgm:spPr/>
      <dgm:t>
        <a:bodyPr/>
        <a:lstStyle/>
        <a:p>
          <a:endParaRPr lang="en-US"/>
        </a:p>
      </dgm:t>
    </dgm:pt>
    <dgm:pt modelId="{9DA6BEE4-AE17-4114-B51A-9356B8C61FA3}">
      <dgm:prSet phldrT="[Text]"/>
      <dgm:spPr/>
      <dgm:t>
        <a:bodyPr/>
        <a:lstStyle/>
        <a:p>
          <a:r>
            <a:rPr lang="en-US" b="1" dirty="0">
              <a:solidFill>
                <a:schemeClr val="tx1"/>
              </a:solidFill>
            </a:rPr>
            <a:t> A(2) &amp; A(3)</a:t>
          </a:r>
        </a:p>
      </dgm:t>
    </dgm:pt>
    <dgm:pt modelId="{050F9005-9F0F-44F9-97EE-FD227EB8FCC8}" type="parTrans" cxnId="{7EFF559A-E7D9-40DD-8F04-CA706A8A7F30}">
      <dgm:prSet/>
      <dgm:spPr/>
      <dgm:t>
        <a:bodyPr/>
        <a:lstStyle/>
        <a:p>
          <a:endParaRPr lang="en-US"/>
        </a:p>
      </dgm:t>
    </dgm:pt>
    <dgm:pt modelId="{AC574C6E-776B-499D-96B7-E2F136C91BDC}" type="sibTrans" cxnId="{7EFF559A-E7D9-40DD-8F04-CA706A8A7F30}">
      <dgm:prSet/>
      <dgm:spPr/>
      <dgm:t>
        <a:bodyPr/>
        <a:lstStyle/>
        <a:p>
          <a:endParaRPr lang="en-US"/>
        </a:p>
      </dgm:t>
    </dgm:pt>
    <dgm:pt modelId="{4101A134-39F1-4C1E-8B6B-AF182D7A5A99}">
      <dgm:prSet phldrT="[Text]"/>
      <dgm:spPr/>
      <dgm:t>
        <a:bodyPr/>
        <a:lstStyle/>
        <a:p>
          <a:r>
            <a:rPr lang="en-US" b="1" dirty="0">
              <a:solidFill>
                <a:schemeClr val="tx1"/>
              </a:solidFill>
            </a:rPr>
            <a:t>A (4)</a:t>
          </a:r>
        </a:p>
      </dgm:t>
    </dgm:pt>
    <dgm:pt modelId="{3F4417CD-D10E-44FC-B5B8-82A42498A317}" type="parTrans" cxnId="{9A29E8F8-BCDB-4EA7-95FA-B25C22911002}">
      <dgm:prSet/>
      <dgm:spPr/>
      <dgm:t>
        <a:bodyPr/>
        <a:lstStyle/>
        <a:p>
          <a:endParaRPr lang="en-US"/>
        </a:p>
      </dgm:t>
    </dgm:pt>
    <dgm:pt modelId="{A9F99A56-E45F-41EC-BDCB-F9A021F9C587}" type="sibTrans" cxnId="{9A29E8F8-BCDB-4EA7-95FA-B25C22911002}">
      <dgm:prSet/>
      <dgm:spPr/>
      <dgm:t>
        <a:bodyPr/>
        <a:lstStyle/>
        <a:p>
          <a:endParaRPr lang="en-US"/>
        </a:p>
      </dgm:t>
    </dgm:pt>
    <dgm:pt modelId="{F7658C58-D818-4856-982D-8B12C7914B40}">
      <dgm:prSet phldrT="[Text]" custT="1"/>
      <dgm:spPr>
        <a:solidFill>
          <a:schemeClr val="accent1">
            <a:lumMod val="60000"/>
            <a:lumOff val="40000"/>
          </a:schemeClr>
        </a:solidFill>
      </dgm:spPr>
      <dgm:t>
        <a:bodyPr/>
        <a:lstStyle/>
        <a:p>
          <a:r>
            <a:rPr lang="en-US" sz="3200" b="1" dirty="0">
              <a:solidFill>
                <a:srgbClr val="00B050"/>
              </a:solidFill>
              <a:latin typeface="Arial" panose="020B0604020202020204" pitchFamily="34" charset="0"/>
              <a:cs typeface="Arial" panose="020B0604020202020204" pitchFamily="34" charset="0"/>
            </a:rPr>
            <a:t>GSTR-3B (Table 3.1)</a:t>
          </a:r>
        </a:p>
      </dgm:t>
    </dgm:pt>
    <dgm:pt modelId="{94094208-99E8-4C08-A8D5-3E8103773EF1}" type="parTrans" cxnId="{4353CD15-8FBC-43CA-9BC1-EE664BF8CD22}">
      <dgm:prSet/>
      <dgm:spPr/>
      <dgm:t>
        <a:bodyPr/>
        <a:lstStyle/>
        <a:p>
          <a:endParaRPr lang="en-US"/>
        </a:p>
      </dgm:t>
    </dgm:pt>
    <dgm:pt modelId="{26A1E1BA-3198-46FC-957F-90AE463C8D1B}" type="sibTrans" cxnId="{4353CD15-8FBC-43CA-9BC1-EE664BF8CD22}">
      <dgm:prSet/>
      <dgm:spPr/>
      <dgm:t>
        <a:bodyPr/>
        <a:lstStyle/>
        <a:p>
          <a:endParaRPr lang="en-US"/>
        </a:p>
      </dgm:t>
    </dgm:pt>
    <dgm:pt modelId="{4CEDF99F-1A20-421F-BE6F-4AA3826483B1}">
      <dgm:prSet phldrT="[Text]"/>
      <dgm:spPr/>
      <dgm:t>
        <a:bodyPr/>
        <a:lstStyle/>
        <a:p>
          <a:r>
            <a:rPr lang="en-US" b="1" dirty="0">
              <a:solidFill>
                <a:schemeClr val="tx1"/>
              </a:solidFill>
            </a:rPr>
            <a:t>(d)</a:t>
          </a:r>
        </a:p>
      </dgm:t>
    </dgm:pt>
    <dgm:pt modelId="{79677446-3BC8-43F9-88D5-2A48B16394E5}" type="parTrans" cxnId="{68955719-10EC-4F25-8797-AAD79B09C5D8}">
      <dgm:prSet/>
      <dgm:spPr/>
      <dgm:t>
        <a:bodyPr/>
        <a:lstStyle/>
        <a:p>
          <a:endParaRPr lang="en-US"/>
        </a:p>
      </dgm:t>
    </dgm:pt>
    <dgm:pt modelId="{F0FA8AE7-C680-42AC-9B99-812F925EB1C2}" type="sibTrans" cxnId="{68955719-10EC-4F25-8797-AAD79B09C5D8}">
      <dgm:prSet/>
      <dgm:spPr/>
      <dgm:t>
        <a:bodyPr/>
        <a:lstStyle/>
        <a:p>
          <a:endParaRPr lang="en-US"/>
        </a:p>
      </dgm:t>
    </dgm:pt>
    <dgm:pt modelId="{6DB26C42-8C0F-4BDE-ACE7-C41582AA1D45}">
      <dgm:prSet phldrT="[Text]" custT="1"/>
      <dgm:spPr>
        <a:solidFill>
          <a:schemeClr val="accent1">
            <a:lumMod val="60000"/>
            <a:lumOff val="40000"/>
          </a:schemeClr>
        </a:solidFill>
      </dgm:spPr>
      <dgm:t>
        <a:bodyPr/>
        <a:lstStyle/>
        <a:p>
          <a:r>
            <a:rPr lang="en-US" sz="3200" b="1" dirty="0">
              <a:solidFill>
                <a:srgbClr val="00B050"/>
              </a:solidFill>
              <a:latin typeface="Arial" panose="020B0604020202020204" pitchFamily="34" charset="0"/>
              <a:cs typeface="Arial" panose="020B0604020202020204" pitchFamily="34" charset="0"/>
            </a:rPr>
            <a:t>Other Returns</a:t>
          </a:r>
        </a:p>
      </dgm:t>
    </dgm:pt>
    <dgm:pt modelId="{8662F539-B5C0-4460-B636-40536AA77DDA}" type="parTrans" cxnId="{66A12E80-CF12-42D4-90E7-AD450CB76F47}">
      <dgm:prSet/>
      <dgm:spPr/>
      <dgm:t>
        <a:bodyPr/>
        <a:lstStyle/>
        <a:p>
          <a:endParaRPr lang="en-US"/>
        </a:p>
      </dgm:t>
    </dgm:pt>
    <dgm:pt modelId="{DA9D1481-12D1-4E99-AC97-ECB9049E1B5D}" type="sibTrans" cxnId="{66A12E80-CF12-42D4-90E7-AD450CB76F47}">
      <dgm:prSet/>
      <dgm:spPr/>
      <dgm:t>
        <a:bodyPr/>
        <a:lstStyle/>
        <a:p>
          <a:endParaRPr lang="en-US"/>
        </a:p>
      </dgm:t>
    </dgm:pt>
    <dgm:pt modelId="{79D3090E-6312-4B7F-B6F6-D02922A20EAA}">
      <dgm:prSet phldrT="[Text]"/>
      <dgm:spPr/>
      <dgm:t>
        <a:bodyPr/>
        <a:lstStyle/>
        <a:p>
          <a:r>
            <a:rPr lang="en-US" b="1" dirty="0">
              <a:solidFill>
                <a:schemeClr val="tx1"/>
              </a:solidFill>
            </a:rPr>
            <a:t>N.A.</a:t>
          </a:r>
        </a:p>
      </dgm:t>
    </dgm:pt>
    <dgm:pt modelId="{4853F9DF-D3EE-41CA-872A-ED03B6396A7F}" type="parTrans" cxnId="{57125DD3-EE6F-4C28-97A8-20E7C41BDE95}">
      <dgm:prSet/>
      <dgm:spPr/>
      <dgm:t>
        <a:bodyPr/>
        <a:lstStyle/>
        <a:p>
          <a:endParaRPr lang="en-US"/>
        </a:p>
      </dgm:t>
    </dgm:pt>
    <dgm:pt modelId="{D587838D-7CC7-4F0A-AD67-D597387B2AA4}" type="sibTrans" cxnId="{57125DD3-EE6F-4C28-97A8-20E7C41BDE95}">
      <dgm:prSet/>
      <dgm:spPr/>
      <dgm:t>
        <a:bodyPr/>
        <a:lstStyle/>
        <a:p>
          <a:endParaRPr lang="en-US"/>
        </a:p>
      </dgm:t>
    </dgm:pt>
    <dgm:pt modelId="{F0826C21-E8FA-4ED6-AA38-61A6E29DA9C1}">
      <dgm:prSet phldrT="[Text]"/>
      <dgm:spPr/>
      <dgm:t>
        <a:bodyPr/>
        <a:lstStyle/>
        <a:p>
          <a:r>
            <a:rPr lang="en-US" b="1" dirty="0">
              <a:solidFill>
                <a:schemeClr val="tx1"/>
              </a:solidFill>
            </a:rPr>
            <a:t>2A of ISD</a:t>
          </a:r>
        </a:p>
      </dgm:t>
    </dgm:pt>
    <dgm:pt modelId="{39952EDD-1763-4AF5-8F9A-A0425E76F6CC}" type="parTrans" cxnId="{19C6B680-8AF2-4117-B8DA-093C506975BD}">
      <dgm:prSet/>
      <dgm:spPr/>
      <dgm:t>
        <a:bodyPr/>
        <a:lstStyle/>
        <a:p>
          <a:endParaRPr lang="en-US"/>
        </a:p>
      </dgm:t>
    </dgm:pt>
    <dgm:pt modelId="{BD789265-E3D9-4DA8-B33C-BB185357AC02}" type="sibTrans" cxnId="{19C6B680-8AF2-4117-B8DA-093C506975BD}">
      <dgm:prSet/>
      <dgm:spPr/>
      <dgm:t>
        <a:bodyPr/>
        <a:lstStyle/>
        <a:p>
          <a:endParaRPr lang="en-US"/>
        </a:p>
      </dgm:t>
    </dgm:pt>
    <dgm:pt modelId="{C07BFCED-82F7-4C2D-AEB4-C988B6972B1A}">
      <dgm:prSet/>
      <dgm:spPr/>
      <dgm:t>
        <a:bodyPr/>
        <a:lstStyle/>
        <a:p>
          <a:r>
            <a:rPr lang="en-US" b="1" dirty="0">
              <a:solidFill>
                <a:schemeClr val="tx1"/>
              </a:solidFill>
            </a:rPr>
            <a:t>A (5)</a:t>
          </a:r>
        </a:p>
      </dgm:t>
    </dgm:pt>
    <dgm:pt modelId="{52FBA208-5F46-4448-83A0-AD801A2341A4}" type="parTrans" cxnId="{35B5E303-E680-4B52-9170-CCFF75081EC0}">
      <dgm:prSet/>
      <dgm:spPr/>
      <dgm:t>
        <a:bodyPr/>
        <a:lstStyle/>
        <a:p>
          <a:endParaRPr lang="en-US"/>
        </a:p>
      </dgm:t>
    </dgm:pt>
    <dgm:pt modelId="{7F6E959A-EC67-4CA7-9C99-1DAA2ECA19D6}" type="sibTrans" cxnId="{35B5E303-E680-4B52-9170-CCFF75081EC0}">
      <dgm:prSet/>
      <dgm:spPr/>
      <dgm:t>
        <a:bodyPr/>
        <a:lstStyle/>
        <a:p>
          <a:endParaRPr lang="en-US"/>
        </a:p>
      </dgm:t>
    </dgm:pt>
    <dgm:pt modelId="{36141D89-3D8D-405A-A314-171B647B8E4E}">
      <dgm:prSet/>
      <dgm:spPr/>
      <dgm:t>
        <a:bodyPr/>
        <a:lstStyle/>
        <a:p>
          <a:r>
            <a:rPr lang="en-US" b="1" dirty="0">
              <a:solidFill>
                <a:schemeClr val="tx1"/>
              </a:solidFill>
            </a:rPr>
            <a:t>(B) &amp; (D)</a:t>
          </a:r>
        </a:p>
      </dgm:t>
    </dgm:pt>
    <dgm:pt modelId="{27718E09-442C-4AAB-93C3-F0BD807EF8C7}" type="parTrans" cxnId="{E5841B9A-76E6-4618-83C6-D558FECB19B3}">
      <dgm:prSet/>
      <dgm:spPr/>
      <dgm:t>
        <a:bodyPr/>
        <a:lstStyle/>
        <a:p>
          <a:endParaRPr lang="en-US"/>
        </a:p>
      </dgm:t>
    </dgm:pt>
    <dgm:pt modelId="{CB3D14C2-8722-40DC-B16A-99EE96EBF612}" type="sibTrans" cxnId="{E5841B9A-76E6-4618-83C6-D558FECB19B3}">
      <dgm:prSet/>
      <dgm:spPr/>
      <dgm:t>
        <a:bodyPr/>
        <a:lstStyle/>
        <a:p>
          <a:endParaRPr lang="en-US"/>
        </a:p>
      </dgm:t>
    </dgm:pt>
    <dgm:pt modelId="{768B5CA1-17B3-48D5-951F-0722C11C88A9}">
      <dgm:prSet/>
      <dgm:spPr/>
      <dgm:t>
        <a:bodyPr/>
        <a:lstStyle/>
        <a:p>
          <a:r>
            <a:rPr lang="en-US" b="1" dirty="0">
              <a:solidFill>
                <a:schemeClr val="tx1"/>
              </a:solidFill>
            </a:rPr>
            <a:t>N.A.</a:t>
          </a:r>
        </a:p>
      </dgm:t>
    </dgm:pt>
    <dgm:pt modelId="{ACA19C2B-E184-44EB-AD09-EEF0133123DD}" type="parTrans" cxnId="{ED356824-11C9-49F3-9B05-0A29201D4042}">
      <dgm:prSet/>
      <dgm:spPr/>
      <dgm:t>
        <a:bodyPr/>
        <a:lstStyle/>
        <a:p>
          <a:endParaRPr lang="en-US"/>
        </a:p>
      </dgm:t>
    </dgm:pt>
    <dgm:pt modelId="{551E3924-DD96-4E54-B406-A33F18CDD53B}" type="sibTrans" cxnId="{ED356824-11C9-49F3-9B05-0A29201D4042}">
      <dgm:prSet/>
      <dgm:spPr/>
      <dgm:t>
        <a:bodyPr/>
        <a:lstStyle/>
        <a:p>
          <a:endParaRPr lang="en-US"/>
        </a:p>
      </dgm:t>
    </dgm:pt>
    <dgm:pt modelId="{EB78ECDB-2FAD-4AF5-8D35-B5CBCE46F45E}">
      <dgm:prSet/>
      <dgm:spPr/>
      <dgm:t>
        <a:bodyPr/>
        <a:lstStyle/>
        <a:p>
          <a:r>
            <a:rPr lang="en-US" b="1" dirty="0">
              <a:solidFill>
                <a:schemeClr val="tx1"/>
              </a:solidFill>
            </a:rPr>
            <a:t>N.A.</a:t>
          </a:r>
        </a:p>
      </dgm:t>
    </dgm:pt>
    <dgm:pt modelId="{7EB83814-DB77-42F4-9B29-F566B78826E6}" type="parTrans" cxnId="{A72CE433-B0DF-4D8A-B42D-214930E4A58B}">
      <dgm:prSet/>
      <dgm:spPr/>
      <dgm:t>
        <a:bodyPr/>
        <a:lstStyle/>
        <a:p>
          <a:endParaRPr lang="en-US"/>
        </a:p>
      </dgm:t>
    </dgm:pt>
    <dgm:pt modelId="{40DC4F94-2ABA-48CC-922A-0E531A9BBCEF}" type="sibTrans" cxnId="{A72CE433-B0DF-4D8A-B42D-214930E4A58B}">
      <dgm:prSet/>
      <dgm:spPr/>
      <dgm:t>
        <a:bodyPr/>
        <a:lstStyle/>
        <a:p>
          <a:endParaRPr lang="en-US"/>
        </a:p>
      </dgm:t>
    </dgm:pt>
    <dgm:pt modelId="{FB51AE61-89D2-4F60-95CD-7CCC25468644}">
      <dgm:prSet/>
      <dgm:spPr/>
      <dgm:t>
        <a:bodyPr/>
        <a:lstStyle/>
        <a:p>
          <a:r>
            <a:rPr lang="en-US" b="1" dirty="0">
              <a:solidFill>
                <a:schemeClr val="tx1"/>
              </a:solidFill>
            </a:rPr>
            <a:t>N.A.</a:t>
          </a:r>
        </a:p>
      </dgm:t>
    </dgm:pt>
    <dgm:pt modelId="{62297185-B3ED-4B34-A40A-9620E09FD56C}" type="parTrans" cxnId="{DCF3C51C-4BB6-43B9-8431-F3664D80768B}">
      <dgm:prSet/>
      <dgm:spPr/>
      <dgm:t>
        <a:bodyPr/>
        <a:lstStyle/>
        <a:p>
          <a:endParaRPr lang="en-US"/>
        </a:p>
      </dgm:t>
    </dgm:pt>
    <dgm:pt modelId="{27867519-F188-46BC-B747-E3A9556CC061}" type="sibTrans" cxnId="{DCF3C51C-4BB6-43B9-8431-F3664D80768B}">
      <dgm:prSet/>
      <dgm:spPr/>
      <dgm:t>
        <a:bodyPr/>
        <a:lstStyle/>
        <a:p>
          <a:endParaRPr lang="en-US"/>
        </a:p>
      </dgm:t>
    </dgm:pt>
    <dgm:pt modelId="{F7ABC57A-4E83-4FF7-B244-990C98DE7314}">
      <dgm:prSet/>
      <dgm:spPr/>
      <dgm:t>
        <a:bodyPr/>
        <a:lstStyle/>
        <a:p>
          <a:r>
            <a:rPr lang="en-US" b="1" dirty="0">
              <a:solidFill>
                <a:schemeClr val="tx1"/>
              </a:solidFill>
            </a:rPr>
            <a:t>N.A.</a:t>
          </a:r>
        </a:p>
      </dgm:t>
    </dgm:pt>
    <dgm:pt modelId="{82D727FA-9425-4C6B-A901-E0071EB6C76C}" type="parTrans" cxnId="{83A8D210-1F73-481E-8736-A8168C37A056}">
      <dgm:prSet/>
      <dgm:spPr/>
      <dgm:t>
        <a:bodyPr/>
        <a:lstStyle/>
        <a:p>
          <a:endParaRPr lang="en-US"/>
        </a:p>
      </dgm:t>
    </dgm:pt>
    <dgm:pt modelId="{2B88DDB0-D2C7-49B0-9052-0A1E03CF7D0F}" type="sibTrans" cxnId="{83A8D210-1F73-481E-8736-A8168C37A056}">
      <dgm:prSet/>
      <dgm:spPr/>
      <dgm:t>
        <a:bodyPr/>
        <a:lstStyle/>
        <a:p>
          <a:endParaRPr lang="en-US"/>
        </a:p>
      </dgm:t>
    </dgm:pt>
    <dgm:pt modelId="{C9174507-CE42-4033-A10B-242DE5429988}">
      <dgm:prSet custT="1"/>
      <dgm:spPr>
        <a:solidFill>
          <a:schemeClr val="accent1">
            <a:lumMod val="60000"/>
            <a:lumOff val="40000"/>
          </a:schemeClr>
        </a:solidFill>
      </dgm:spPr>
      <dgm:t>
        <a:bodyPr/>
        <a:lstStyle/>
        <a:p>
          <a:endParaRPr lang="en-US" sz="3600" b="1" dirty="0">
            <a:solidFill>
              <a:srgbClr val="00B050"/>
            </a:solidFill>
          </a:endParaRPr>
        </a:p>
        <a:p>
          <a:r>
            <a:rPr lang="en-US" sz="3200" b="1" dirty="0">
              <a:solidFill>
                <a:srgbClr val="00B050"/>
              </a:solidFill>
              <a:latin typeface="Arial" panose="020B0604020202020204" pitchFamily="34" charset="0"/>
              <a:cs typeface="Arial" panose="020B0604020202020204" pitchFamily="34" charset="0"/>
            </a:rPr>
            <a:t>ICEGATE</a:t>
          </a:r>
        </a:p>
      </dgm:t>
    </dgm:pt>
    <dgm:pt modelId="{B268E29B-563A-458A-BEC2-3974E105AF0F}" type="parTrans" cxnId="{55159FC0-6A38-4375-AED6-9099ED5FCBFF}">
      <dgm:prSet/>
      <dgm:spPr/>
      <dgm:t>
        <a:bodyPr/>
        <a:lstStyle/>
        <a:p>
          <a:endParaRPr lang="en-US"/>
        </a:p>
      </dgm:t>
    </dgm:pt>
    <dgm:pt modelId="{876C5D41-83E2-4EA1-A204-8C3E969A3CE7}" type="sibTrans" cxnId="{55159FC0-6A38-4375-AED6-9099ED5FCBFF}">
      <dgm:prSet/>
      <dgm:spPr/>
      <dgm:t>
        <a:bodyPr/>
        <a:lstStyle/>
        <a:p>
          <a:endParaRPr lang="en-US"/>
        </a:p>
      </dgm:t>
    </dgm:pt>
    <dgm:pt modelId="{90599A74-8F1F-48E6-B868-0F018FF4A6C1}">
      <dgm:prSet phldrT="[Text]"/>
      <dgm:spPr/>
      <dgm:t>
        <a:bodyPr/>
        <a:lstStyle/>
        <a:p>
          <a:r>
            <a:rPr lang="en-US" b="1" dirty="0">
              <a:solidFill>
                <a:schemeClr val="tx1"/>
              </a:solidFill>
            </a:rPr>
            <a:t>N.A.</a:t>
          </a:r>
        </a:p>
      </dgm:t>
    </dgm:pt>
    <dgm:pt modelId="{82141DD9-4150-475A-85E5-AD1FF1A54710}" type="sibTrans" cxnId="{77E165F5-035E-4217-8CEC-2A7D5267FBC7}">
      <dgm:prSet/>
      <dgm:spPr/>
      <dgm:t>
        <a:bodyPr/>
        <a:lstStyle/>
        <a:p>
          <a:endParaRPr lang="en-US"/>
        </a:p>
      </dgm:t>
    </dgm:pt>
    <dgm:pt modelId="{7C6E34AC-D913-434B-9685-DC3A77265ABB}" type="parTrans" cxnId="{77E165F5-035E-4217-8CEC-2A7D5267FBC7}">
      <dgm:prSet/>
      <dgm:spPr/>
      <dgm:t>
        <a:bodyPr/>
        <a:lstStyle/>
        <a:p>
          <a:endParaRPr lang="en-US"/>
        </a:p>
      </dgm:t>
    </dgm:pt>
    <dgm:pt modelId="{908973FE-3B8C-4969-940D-FAD2D9E56ADF}" type="pres">
      <dgm:prSet presAssocID="{A3761189-E8D1-49CD-ACFA-386CE804FCF4}" presName="theList" presStyleCnt="0">
        <dgm:presLayoutVars>
          <dgm:dir/>
          <dgm:animLvl val="lvl"/>
          <dgm:resizeHandles val="exact"/>
        </dgm:presLayoutVars>
      </dgm:prSet>
      <dgm:spPr/>
    </dgm:pt>
    <dgm:pt modelId="{21F4E950-F25B-43D1-8AC8-BC5966BA20F1}" type="pres">
      <dgm:prSet presAssocID="{43F456C4-7763-4DCB-8FC0-70242442EF49}" presName="compNode" presStyleCnt="0"/>
      <dgm:spPr/>
    </dgm:pt>
    <dgm:pt modelId="{C3A5FD97-2B93-4A71-A40E-8152B02E06C8}" type="pres">
      <dgm:prSet presAssocID="{43F456C4-7763-4DCB-8FC0-70242442EF49}" presName="aNode" presStyleLbl="bgShp" presStyleIdx="0" presStyleCnt="4"/>
      <dgm:spPr/>
    </dgm:pt>
    <dgm:pt modelId="{06711EC9-A40D-40D2-9FA0-02BB85028BE3}" type="pres">
      <dgm:prSet presAssocID="{43F456C4-7763-4DCB-8FC0-70242442EF49}" presName="textNode" presStyleLbl="bgShp" presStyleIdx="0" presStyleCnt="4"/>
      <dgm:spPr/>
    </dgm:pt>
    <dgm:pt modelId="{A7A00AF0-32DC-4001-86D9-A8D7D424805C}" type="pres">
      <dgm:prSet presAssocID="{43F456C4-7763-4DCB-8FC0-70242442EF49}" presName="compChildNode" presStyleCnt="0"/>
      <dgm:spPr/>
    </dgm:pt>
    <dgm:pt modelId="{3DC5A13D-D92E-496F-A0D0-C0F16BA882E6}" type="pres">
      <dgm:prSet presAssocID="{43F456C4-7763-4DCB-8FC0-70242442EF49}" presName="theInnerList" presStyleCnt="0"/>
      <dgm:spPr/>
    </dgm:pt>
    <dgm:pt modelId="{987AAA8B-576B-4565-BA14-8F8F4B5BB7C3}" type="pres">
      <dgm:prSet presAssocID="{9DA6BEE4-AE17-4114-B51A-9356B8C61FA3}" presName="childNode" presStyleLbl="node1" presStyleIdx="0" presStyleCnt="12">
        <dgm:presLayoutVars>
          <dgm:bulletEnabled val="1"/>
        </dgm:presLayoutVars>
      </dgm:prSet>
      <dgm:spPr/>
    </dgm:pt>
    <dgm:pt modelId="{38E8DD96-2B72-4AE2-B914-C54E7CDCA79D}" type="pres">
      <dgm:prSet presAssocID="{9DA6BEE4-AE17-4114-B51A-9356B8C61FA3}" presName="aSpace2" presStyleCnt="0"/>
      <dgm:spPr/>
    </dgm:pt>
    <dgm:pt modelId="{D0550B68-489D-456F-AF18-559544E9F5ED}" type="pres">
      <dgm:prSet presAssocID="{4101A134-39F1-4C1E-8B6B-AF182D7A5A99}" presName="childNode" presStyleLbl="node1" presStyleIdx="1" presStyleCnt="12">
        <dgm:presLayoutVars>
          <dgm:bulletEnabled val="1"/>
        </dgm:presLayoutVars>
      </dgm:prSet>
      <dgm:spPr/>
    </dgm:pt>
    <dgm:pt modelId="{1254D489-DE19-4338-ACD2-402C1C18EA11}" type="pres">
      <dgm:prSet presAssocID="{4101A134-39F1-4C1E-8B6B-AF182D7A5A99}" presName="aSpace2" presStyleCnt="0"/>
      <dgm:spPr/>
    </dgm:pt>
    <dgm:pt modelId="{9B7348B7-C6F6-4B38-B3F3-E0F9A2B81DE8}" type="pres">
      <dgm:prSet presAssocID="{C07BFCED-82F7-4C2D-AEB4-C988B6972B1A}" presName="childNode" presStyleLbl="node1" presStyleIdx="2" presStyleCnt="12">
        <dgm:presLayoutVars>
          <dgm:bulletEnabled val="1"/>
        </dgm:presLayoutVars>
      </dgm:prSet>
      <dgm:spPr/>
    </dgm:pt>
    <dgm:pt modelId="{8B81915A-977F-4368-B1BF-3AE3BCA43434}" type="pres">
      <dgm:prSet presAssocID="{C07BFCED-82F7-4C2D-AEB4-C988B6972B1A}" presName="aSpace2" presStyleCnt="0"/>
      <dgm:spPr/>
    </dgm:pt>
    <dgm:pt modelId="{C4C92E36-1D6D-40A5-A232-C0E79AA70B3C}" type="pres">
      <dgm:prSet presAssocID="{36141D89-3D8D-405A-A314-171B647B8E4E}" presName="childNode" presStyleLbl="node1" presStyleIdx="3" presStyleCnt="12">
        <dgm:presLayoutVars>
          <dgm:bulletEnabled val="1"/>
        </dgm:presLayoutVars>
      </dgm:prSet>
      <dgm:spPr/>
    </dgm:pt>
    <dgm:pt modelId="{75E2C28E-4000-4FB7-B233-84CB7B5B4CDE}" type="pres">
      <dgm:prSet presAssocID="{43F456C4-7763-4DCB-8FC0-70242442EF49}" presName="aSpace" presStyleCnt="0"/>
      <dgm:spPr/>
    </dgm:pt>
    <dgm:pt modelId="{3F0801A7-A44E-4D58-97BE-EC9E5C676E13}" type="pres">
      <dgm:prSet presAssocID="{F7658C58-D818-4856-982D-8B12C7914B40}" presName="compNode" presStyleCnt="0"/>
      <dgm:spPr/>
    </dgm:pt>
    <dgm:pt modelId="{A007269D-46CD-4823-B70D-2C8A088FB6C7}" type="pres">
      <dgm:prSet presAssocID="{F7658C58-D818-4856-982D-8B12C7914B40}" presName="aNode" presStyleLbl="bgShp" presStyleIdx="1" presStyleCnt="4" custLinFactNeighborY="704"/>
      <dgm:spPr/>
    </dgm:pt>
    <dgm:pt modelId="{B95A44EB-8C62-48AD-BDEB-46A62AD75EC0}" type="pres">
      <dgm:prSet presAssocID="{F7658C58-D818-4856-982D-8B12C7914B40}" presName="textNode" presStyleLbl="bgShp" presStyleIdx="1" presStyleCnt="4"/>
      <dgm:spPr/>
    </dgm:pt>
    <dgm:pt modelId="{ED0A0F10-D9C6-46DA-8D8E-90EAC3D81170}" type="pres">
      <dgm:prSet presAssocID="{F7658C58-D818-4856-982D-8B12C7914B40}" presName="compChildNode" presStyleCnt="0"/>
      <dgm:spPr/>
    </dgm:pt>
    <dgm:pt modelId="{8EB31B5A-1165-4D88-90EF-DDD7736BA52C}" type="pres">
      <dgm:prSet presAssocID="{F7658C58-D818-4856-982D-8B12C7914B40}" presName="theInnerList" presStyleCnt="0"/>
      <dgm:spPr/>
    </dgm:pt>
    <dgm:pt modelId="{13112A42-4679-42B2-AB4D-46E597CBEA85}" type="pres">
      <dgm:prSet presAssocID="{4CEDF99F-1A20-421F-BE6F-4AA3826483B1}" presName="childNode" presStyleLbl="node1" presStyleIdx="4" presStyleCnt="12">
        <dgm:presLayoutVars>
          <dgm:bulletEnabled val="1"/>
        </dgm:presLayoutVars>
      </dgm:prSet>
      <dgm:spPr/>
    </dgm:pt>
    <dgm:pt modelId="{82DB24B6-0D4A-4656-B3B0-3751A4B41688}" type="pres">
      <dgm:prSet presAssocID="{4CEDF99F-1A20-421F-BE6F-4AA3826483B1}" presName="aSpace2" presStyleCnt="0"/>
      <dgm:spPr/>
    </dgm:pt>
    <dgm:pt modelId="{81259109-F5F2-46BD-ADF1-EDA94724EF68}" type="pres">
      <dgm:prSet presAssocID="{90599A74-8F1F-48E6-B868-0F018FF4A6C1}" presName="childNode" presStyleLbl="node1" presStyleIdx="5" presStyleCnt="12">
        <dgm:presLayoutVars>
          <dgm:bulletEnabled val="1"/>
        </dgm:presLayoutVars>
      </dgm:prSet>
      <dgm:spPr/>
    </dgm:pt>
    <dgm:pt modelId="{2095BF21-5472-43C3-8981-8E85632A538A}" type="pres">
      <dgm:prSet presAssocID="{90599A74-8F1F-48E6-B868-0F018FF4A6C1}" presName="aSpace2" presStyleCnt="0"/>
      <dgm:spPr/>
    </dgm:pt>
    <dgm:pt modelId="{4AC08E69-CBCE-4AF3-A22C-6CD04D6A0297}" type="pres">
      <dgm:prSet presAssocID="{768B5CA1-17B3-48D5-951F-0722C11C88A9}" presName="childNode" presStyleLbl="node1" presStyleIdx="6" presStyleCnt="12">
        <dgm:presLayoutVars>
          <dgm:bulletEnabled val="1"/>
        </dgm:presLayoutVars>
      </dgm:prSet>
      <dgm:spPr/>
    </dgm:pt>
    <dgm:pt modelId="{B57D5F5B-4EEF-4C5A-B90F-D588E0CA7FA8}" type="pres">
      <dgm:prSet presAssocID="{768B5CA1-17B3-48D5-951F-0722C11C88A9}" presName="aSpace2" presStyleCnt="0"/>
      <dgm:spPr/>
    </dgm:pt>
    <dgm:pt modelId="{A0A2536B-5AF6-46ED-AC3F-6F3A50D1C799}" type="pres">
      <dgm:prSet presAssocID="{EB78ECDB-2FAD-4AF5-8D35-B5CBCE46F45E}" presName="childNode" presStyleLbl="node1" presStyleIdx="7" presStyleCnt="12">
        <dgm:presLayoutVars>
          <dgm:bulletEnabled val="1"/>
        </dgm:presLayoutVars>
      </dgm:prSet>
      <dgm:spPr/>
    </dgm:pt>
    <dgm:pt modelId="{65BF31D7-8332-4296-BACC-3F6F51FDCFEC}" type="pres">
      <dgm:prSet presAssocID="{F7658C58-D818-4856-982D-8B12C7914B40}" presName="aSpace" presStyleCnt="0"/>
      <dgm:spPr/>
    </dgm:pt>
    <dgm:pt modelId="{2E1981ED-D340-4C25-BB78-D3AEA88716C6}" type="pres">
      <dgm:prSet presAssocID="{6DB26C42-8C0F-4BDE-ACE7-C41582AA1D45}" presName="compNode" presStyleCnt="0"/>
      <dgm:spPr/>
    </dgm:pt>
    <dgm:pt modelId="{D7F52675-9EFD-4621-8968-BE0FF05A8C15}" type="pres">
      <dgm:prSet presAssocID="{6DB26C42-8C0F-4BDE-ACE7-C41582AA1D45}" presName="aNode" presStyleLbl="bgShp" presStyleIdx="2" presStyleCnt="4" custLinFactNeighborX="-282"/>
      <dgm:spPr/>
    </dgm:pt>
    <dgm:pt modelId="{165E764F-BF6C-4940-818B-8AA81F55969C}" type="pres">
      <dgm:prSet presAssocID="{6DB26C42-8C0F-4BDE-ACE7-C41582AA1D45}" presName="textNode" presStyleLbl="bgShp" presStyleIdx="2" presStyleCnt="4"/>
      <dgm:spPr/>
    </dgm:pt>
    <dgm:pt modelId="{456F36F7-51FB-4D9B-94DB-36D8F6C44D98}" type="pres">
      <dgm:prSet presAssocID="{6DB26C42-8C0F-4BDE-ACE7-C41582AA1D45}" presName="compChildNode" presStyleCnt="0"/>
      <dgm:spPr/>
    </dgm:pt>
    <dgm:pt modelId="{CE7DB2AE-5D55-4D67-91D6-5E314FEC2C8A}" type="pres">
      <dgm:prSet presAssocID="{6DB26C42-8C0F-4BDE-ACE7-C41582AA1D45}" presName="theInnerList" presStyleCnt="0"/>
      <dgm:spPr/>
    </dgm:pt>
    <dgm:pt modelId="{09928832-113C-4B45-86B5-00C4C3091BEB}" type="pres">
      <dgm:prSet presAssocID="{79D3090E-6312-4B7F-B6F6-D02922A20EAA}" presName="childNode" presStyleLbl="node1" presStyleIdx="8" presStyleCnt="12">
        <dgm:presLayoutVars>
          <dgm:bulletEnabled val="1"/>
        </dgm:presLayoutVars>
      </dgm:prSet>
      <dgm:spPr/>
    </dgm:pt>
    <dgm:pt modelId="{BF5B3B10-EF15-4DED-AF02-4801CFE0A559}" type="pres">
      <dgm:prSet presAssocID="{79D3090E-6312-4B7F-B6F6-D02922A20EAA}" presName="aSpace2" presStyleCnt="0"/>
      <dgm:spPr/>
    </dgm:pt>
    <dgm:pt modelId="{8D681A4D-0B38-4CAD-88DD-C92F0D62D1EF}" type="pres">
      <dgm:prSet presAssocID="{F0826C21-E8FA-4ED6-AA38-61A6E29DA9C1}" presName="childNode" presStyleLbl="node1" presStyleIdx="9" presStyleCnt="12">
        <dgm:presLayoutVars>
          <dgm:bulletEnabled val="1"/>
        </dgm:presLayoutVars>
      </dgm:prSet>
      <dgm:spPr/>
    </dgm:pt>
    <dgm:pt modelId="{3DEFB047-3298-46E4-AEA1-93DC89C53D95}" type="pres">
      <dgm:prSet presAssocID="{F0826C21-E8FA-4ED6-AA38-61A6E29DA9C1}" presName="aSpace2" presStyleCnt="0"/>
      <dgm:spPr/>
    </dgm:pt>
    <dgm:pt modelId="{237C4E5C-43D7-4DE1-AD50-530EF759EB12}" type="pres">
      <dgm:prSet presAssocID="{FB51AE61-89D2-4F60-95CD-7CCC25468644}" presName="childNode" presStyleLbl="node1" presStyleIdx="10" presStyleCnt="12">
        <dgm:presLayoutVars>
          <dgm:bulletEnabled val="1"/>
        </dgm:presLayoutVars>
      </dgm:prSet>
      <dgm:spPr/>
    </dgm:pt>
    <dgm:pt modelId="{53662194-A2D7-4476-B6A7-D11B9294E2E5}" type="pres">
      <dgm:prSet presAssocID="{FB51AE61-89D2-4F60-95CD-7CCC25468644}" presName="aSpace2" presStyleCnt="0"/>
      <dgm:spPr/>
    </dgm:pt>
    <dgm:pt modelId="{E60C5545-D58F-4291-BEB1-F83539318EC6}" type="pres">
      <dgm:prSet presAssocID="{F7ABC57A-4E83-4FF7-B244-990C98DE7314}" presName="childNode" presStyleLbl="node1" presStyleIdx="11" presStyleCnt="12">
        <dgm:presLayoutVars>
          <dgm:bulletEnabled val="1"/>
        </dgm:presLayoutVars>
      </dgm:prSet>
      <dgm:spPr/>
    </dgm:pt>
    <dgm:pt modelId="{7A1737B2-D8B4-47A8-9693-669D02CA8CEC}" type="pres">
      <dgm:prSet presAssocID="{6DB26C42-8C0F-4BDE-ACE7-C41582AA1D45}" presName="aSpace" presStyleCnt="0"/>
      <dgm:spPr/>
    </dgm:pt>
    <dgm:pt modelId="{1F067EEA-C0EE-426A-B38D-1332A34F6862}" type="pres">
      <dgm:prSet presAssocID="{C9174507-CE42-4033-A10B-242DE5429988}" presName="compNode" presStyleCnt="0"/>
      <dgm:spPr/>
    </dgm:pt>
    <dgm:pt modelId="{7E94690E-1E82-4B95-9493-68364A891286}" type="pres">
      <dgm:prSet presAssocID="{C9174507-CE42-4033-A10B-242DE5429988}" presName="aNode" presStyleLbl="bgShp" presStyleIdx="3" presStyleCnt="4"/>
      <dgm:spPr/>
    </dgm:pt>
    <dgm:pt modelId="{35A4A202-F8F0-420B-BB7D-4F646F2E7CF1}" type="pres">
      <dgm:prSet presAssocID="{C9174507-CE42-4033-A10B-242DE5429988}" presName="textNode" presStyleLbl="bgShp" presStyleIdx="3" presStyleCnt="4"/>
      <dgm:spPr/>
    </dgm:pt>
    <dgm:pt modelId="{298F122D-25FF-4FB8-B5AE-FCB3A0336CFB}" type="pres">
      <dgm:prSet presAssocID="{C9174507-CE42-4033-A10B-242DE5429988}" presName="compChildNode" presStyleCnt="0"/>
      <dgm:spPr/>
    </dgm:pt>
    <dgm:pt modelId="{5B25BBAB-6CEB-4203-835E-5828AF8B7FAA}" type="pres">
      <dgm:prSet presAssocID="{C9174507-CE42-4033-A10B-242DE5429988}" presName="theInnerList" presStyleCnt="0"/>
      <dgm:spPr/>
    </dgm:pt>
  </dgm:ptLst>
  <dgm:cxnLst>
    <dgm:cxn modelId="{D1677B01-B9D6-4F86-ABFC-E3646E9572EB}" type="presOf" srcId="{A3761189-E8D1-49CD-ACFA-386CE804FCF4}" destId="{908973FE-3B8C-4969-940D-FAD2D9E56ADF}" srcOrd="0" destOrd="0" presId="urn:microsoft.com/office/officeart/2005/8/layout/lProcess2"/>
    <dgm:cxn modelId="{35B5E303-E680-4B52-9170-CCFF75081EC0}" srcId="{43F456C4-7763-4DCB-8FC0-70242442EF49}" destId="{C07BFCED-82F7-4C2D-AEB4-C988B6972B1A}" srcOrd="2" destOrd="0" parTransId="{52FBA208-5F46-4448-83A0-AD801A2341A4}" sibTransId="{7F6E959A-EC67-4CA7-9C99-1DAA2ECA19D6}"/>
    <dgm:cxn modelId="{B696A509-7415-4B5B-B425-76251597F426}" type="presOf" srcId="{F0826C21-E8FA-4ED6-AA38-61A6E29DA9C1}" destId="{8D681A4D-0B38-4CAD-88DD-C92F0D62D1EF}" srcOrd="0" destOrd="0" presId="urn:microsoft.com/office/officeart/2005/8/layout/lProcess2"/>
    <dgm:cxn modelId="{83A8D210-1F73-481E-8736-A8168C37A056}" srcId="{6DB26C42-8C0F-4BDE-ACE7-C41582AA1D45}" destId="{F7ABC57A-4E83-4FF7-B244-990C98DE7314}" srcOrd="3" destOrd="0" parTransId="{82D727FA-9425-4C6B-A901-E0071EB6C76C}" sibTransId="{2B88DDB0-D2C7-49B0-9052-0A1E03CF7D0F}"/>
    <dgm:cxn modelId="{4353CD15-8FBC-43CA-9BC1-EE664BF8CD22}" srcId="{A3761189-E8D1-49CD-ACFA-386CE804FCF4}" destId="{F7658C58-D818-4856-982D-8B12C7914B40}" srcOrd="1" destOrd="0" parTransId="{94094208-99E8-4C08-A8D5-3E8103773EF1}" sibTransId="{26A1E1BA-3198-46FC-957F-90AE463C8D1B}"/>
    <dgm:cxn modelId="{4E763016-C0F1-45A6-834F-F15617FA5E5A}" type="presOf" srcId="{6DB26C42-8C0F-4BDE-ACE7-C41582AA1D45}" destId="{165E764F-BF6C-4940-818B-8AA81F55969C}" srcOrd="1" destOrd="0" presId="urn:microsoft.com/office/officeart/2005/8/layout/lProcess2"/>
    <dgm:cxn modelId="{279C9317-18C1-493F-AF55-4CBF72051C40}" type="presOf" srcId="{79D3090E-6312-4B7F-B6F6-D02922A20EAA}" destId="{09928832-113C-4B45-86B5-00C4C3091BEB}" srcOrd="0" destOrd="0" presId="urn:microsoft.com/office/officeart/2005/8/layout/lProcess2"/>
    <dgm:cxn modelId="{68955719-10EC-4F25-8797-AAD79B09C5D8}" srcId="{F7658C58-D818-4856-982D-8B12C7914B40}" destId="{4CEDF99F-1A20-421F-BE6F-4AA3826483B1}" srcOrd="0" destOrd="0" parTransId="{79677446-3BC8-43F9-88D5-2A48B16394E5}" sibTransId="{F0FA8AE7-C680-42AC-9B99-812F925EB1C2}"/>
    <dgm:cxn modelId="{DCF3C51C-4BB6-43B9-8431-F3664D80768B}" srcId="{6DB26C42-8C0F-4BDE-ACE7-C41582AA1D45}" destId="{FB51AE61-89D2-4F60-95CD-7CCC25468644}" srcOrd="2" destOrd="0" parTransId="{62297185-B3ED-4B34-A40A-9620E09FD56C}" sibTransId="{27867519-F188-46BC-B747-E3A9556CC061}"/>
    <dgm:cxn modelId="{36961823-BDAE-47C7-AB82-30CC24ED3EFC}" type="presOf" srcId="{768B5CA1-17B3-48D5-951F-0722C11C88A9}" destId="{4AC08E69-CBCE-4AF3-A22C-6CD04D6A0297}" srcOrd="0" destOrd="0" presId="urn:microsoft.com/office/officeart/2005/8/layout/lProcess2"/>
    <dgm:cxn modelId="{ED356824-11C9-49F3-9B05-0A29201D4042}" srcId="{F7658C58-D818-4856-982D-8B12C7914B40}" destId="{768B5CA1-17B3-48D5-951F-0722C11C88A9}" srcOrd="2" destOrd="0" parTransId="{ACA19C2B-E184-44EB-AD09-EEF0133123DD}" sibTransId="{551E3924-DD96-4E54-B406-A33F18CDD53B}"/>
    <dgm:cxn modelId="{0A07DA28-01B1-451D-94F9-B9820BD0F371}" type="presOf" srcId="{F7658C58-D818-4856-982D-8B12C7914B40}" destId="{B95A44EB-8C62-48AD-BDEB-46A62AD75EC0}" srcOrd="1" destOrd="0" presId="urn:microsoft.com/office/officeart/2005/8/layout/lProcess2"/>
    <dgm:cxn modelId="{A72CE433-B0DF-4D8A-B42D-214930E4A58B}" srcId="{F7658C58-D818-4856-982D-8B12C7914B40}" destId="{EB78ECDB-2FAD-4AF5-8D35-B5CBCE46F45E}" srcOrd="3" destOrd="0" parTransId="{7EB83814-DB77-42F4-9B29-F566B78826E6}" sibTransId="{40DC4F94-2ABA-48CC-922A-0E531A9BBCEF}"/>
    <dgm:cxn modelId="{6D069E5D-8CAC-462B-AA9A-072C4A8F4F97}" type="presOf" srcId="{4CEDF99F-1A20-421F-BE6F-4AA3826483B1}" destId="{13112A42-4679-42B2-AB4D-46E597CBEA85}" srcOrd="0" destOrd="0" presId="urn:microsoft.com/office/officeart/2005/8/layout/lProcess2"/>
    <dgm:cxn modelId="{B7D47550-2A78-4AAD-AB5C-5847A4B9BCD7}" type="presOf" srcId="{C07BFCED-82F7-4C2D-AEB4-C988B6972B1A}" destId="{9B7348B7-C6F6-4B38-B3F3-E0F9A2B81DE8}" srcOrd="0" destOrd="0" presId="urn:microsoft.com/office/officeart/2005/8/layout/lProcess2"/>
    <dgm:cxn modelId="{66A12E80-CF12-42D4-90E7-AD450CB76F47}" srcId="{A3761189-E8D1-49CD-ACFA-386CE804FCF4}" destId="{6DB26C42-8C0F-4BDE-ACE7-C41582AA1D45}" srcOrd="2" destOrd="0" parTransId="{8662F539-B5C0-4460-B636-40536AA77DDA}" sibTransId="{DA9D1481-12D1-4E99-AC97-ECB9049E1B5D}"/>
    <dgm:cxn modelId="{19C6B680-8AF2-4117-B8DA-093C506975BD}" srcId="{6DB26C42-8C0F-4BDE-ACE7-C41582AA1D45}" destId="{F0826C21-E8FA-4ED6-AA38-61A6E29DA9C1}" srcOrd="1" destOrd="0" parTransId="{39952EDD-1763-4AF5-8F9A-A0425E76F6CC}" sibTransId="{BD789265-E3D9-4DA8-B33C-BB185357AC02}"/>
    <dgm:cxn modelId="{00F77881-6209-4AD6-853C-F2036EB5C0A9}" srcId="{A3761189-E8D1-49CD-ACFA-386CE804FCF4}" destId="{43F456C4-7763-4DCB-8FC0-70242442EF49}" srcOrd="0" destOrd="0" parTransId="{B2B4433B-CABD-4633-941D-F8E70861FA74}" sibTransId="{A7CFDFF8-B15F-4772-9A8B-58578731C578}"/>
    <dgm:cxn modelId="{E3A3BD82-58E1-4633-803A-589903A0616B}" type="presOf" srcId="{F7658C58-D818-4856-982D-8B12C7914B40}" destId="{A007269D-46CD-4823-B70D-2C8A088FB6C7}" srcOrd="0" destOrd="0" presId="urn:microsoft.com/office/officeart/2005/8/layout/lProcess2"/>
    <dgm:cxn modelId="{24BE0684-D6E8-485E-B946-74C2AA451CF2}" type="presOf" srcId="{FB51AE61-89D2-4F60-95CD-7CCC25468644}" destId="{237C4E5C-43D7-4DE1-AD50-530EF759EB12}" srcOrd="0" destOrd="0" presId="urn:microsoft.com/office/officeart/2005/8/layout/lProcess2"/>
    <dgm:cxn modelId="{26CF618D-2E0B-4846-A7D3-ABCC60576836}" type="presOf" srcId="{36141D89-3D8D-405A-A314-171B647B8E4E}" destId="{C4C92E36-1D6D-40A5-A232-C0E79AA70B3C}" srcOrd="0" destOrd="0" presId="urn:microsoft.com/office/officeart/2005/8/layout/lProcess2"/>
    <dgm:cxn modelId="{E5841B9A-76E6-4618-83C6-D558FECB19B3}" srcId="{43F456C4-7763-4DCB-8FC0-70242442EF49}" destId="{36141D89-3D8D-405A-A314-171B647B8E4E}" srcOrd="3" destOrd="0" parTransId="{27718E09-442C-4AAB-93C3-F0BD807EF8C7}" sibTransId="{CB3D14C2-8722-40DC-B16A-99EE96EBF612}"/>
    <dgm:cxn modelId="{7EFF559A-E7D9-40DD-8F04-CA706A8A7F30}" srcId="{43F456C4-7763-4DCB-8FC0-70242442EF49}" destId="{9DA6BEE4-AE17-4114-B51A-9356B8C61FA3}" srcOrd="0" destOrd="0" parTransId="{050F9005-9F0F-44F9-97EE-FD227EB8FCC8}" sibTransId="{AC574C6E-776B-499D-96B7-E2F136C91BDC}"/>
    <dgm:cxn modelId="{2F80BA9B-5A2B-491A-93C0-FA5876F0FD77}" type="presOf" srcId="{43F456C4-7763-4DCB-8FC0-70242442EF49}" destId="{C3A5FD97-2B93-4A71-A40E-8152B02E06C8}" srcOrd="0" destOrd="0" presId="urn:microsoft.com/office/officeart/2005/8/layout/lProcess2"/>
    <dgm:cxn modelId="{A5DDBA9C-0BF5-489E-B853-F3D05C8B45EA}" type="presOf" srcId="{C9174507-CE42-4033-A10B-242DE5429988}" destId="{35A4A202-F8F0-420B-BB7D-4F646F2E7CF1}" srcOrd="1" destOrd="0" presId="urn:microsoft.com/office/officeart/2005/8/layout/lProcess2"/>
    <dgm:cxn modelId="{65D9A1AC-F801-40CF-8EC3-239809B2A85E}" type="presOf" srcId="{43F456C4-7763-4DCB-8FC0-70242442EF49}" destId="{06711EC9-A40D-40D2-9FA0-02BB85028BE3}" srcOrd="1" destOrd="0" presId="urn:microsoft.com/office/officeart/2005/8/layout/lProcess2"/>
    <dgm:cxn modelId="{561197AD-FD61-4318-9ED5-663725D51E13}" type="presOf" srcId="{90599A74-8F1F-48E6-B868-0F018FF4A6C1}" destId="{81259109-F5F2-46BD-ADF1-EDA94724EF68}" srcOrd="0" destOrd="0" presId="urn:microsoft.com/office/officeart/2005/8/layout/lProcess2"/>
    <dgm:cxn modelId="{7155BAB3-3168-462C-8A75-D967D3717D2F}" type="presOf" srcId="{C9174507-CE42-4033-A10B-242DE5429988}" destId="{7E94690E-1E82-4B95-9493-68364A891286}" srcOrd="0" destOrd="0" presId="urn:microsoft.com/office/officeart/2005/8/layout/lProcess2"/>
    <dgm:cxn modelId="{55159FC0-6A38-4375-AED6-9099ED5FCBFF}" srcId="{A3761189-E8D1-49CD-ACFA-386CE804FCF4}" destId="{C9174507-CE42-4033-A10B-242DE5429988}" srcOrd="3" destOrd="0" parTransId="{B268E29B-563A-458A-BEC2-3974E105AF0F}" sibTransId="{876C5D41-83E2-4EA1-A204-8C3E969A3CE7}"/>
    <dgm:cxn modelId="{35B1ACD0-70BA-467F-A16E-102B1858DE6C}" type="presOf" srcId="{F7ABC57A-4E83-4FF7-B244-990C98DE7314}" destId="{E60C5545-D58F-4291-BEB1-F83539318EC6}" srcOrd="0" destOrd="0" presId="urn:microsoft.com/office/officeart/2005/8/layout/lProcess2"/>
    <dgm:cxn modelId="{D972ECD0-D960-4ADA-865F-B374A8C9DCF6}" type="presOf" srcId="{9DA6BEE4-AE17-4114-B51A-9356B8C61FA3}" destId="{987AAA8B-576B-4565-BA14-8F8F4B5BB7C3}" srcOrd="0" destOrd="0" presId="urn:microsoft.com/office/officeart/2005/8/layout/lProcess2"/>
    <dgm:cxn modelId="{F12D65D2-77EC-48C4-BBD0-DAB32DD5A781}" type="presOf" srcId="{EB78ECDB-2FAD-4AF5-8D35-B5CBCE46F45E}" destId="{A0A2536B-5AF6-46ED-AC3F-6F3A50D1C799}" srcOrd="0" destOrd="0" presId="urn:microsoft.com/office/officeart/2005/8/layout/lProcess2"/>
    <dgm:cxn modelId="{57125DD3-EE6F-4C28-97A8-20E7C41BDE95}" srcId="{6DB26C42-8C0F-4BDE-ACE7-C41582AA1D45}" destId="{79D3090E-6312-4B7F-B6F6-D02922A20EAA}" srcOrd="0" destOrd="0" parTransId="{4853F9DF-D3EE-41CA-872A-ED03B6396A7F}" sibTransId="{D587838D-7CC7-4F0A-AD67-D597387B2AA4}"/>
    <dgm:cxn modelId="{DE59F1D4-AD3D-45AD-AAC2-8195C7641862}" type="presOf" srcId="{4101A134-39F1-4C1E-8B6B-AF182D7A5A99}" destId="{D0550B68-489D-456F-AF18-559544E9F5ED}" srcOrd="0" destOrd="0" presId="urn:microsoft.com/office/officeart/2005/8/layout/lProcess2"/>
    <dgm:cxn modelId="{93E259D6-BF5B-4D18-A2C7-C90D33654FD6}" type="presOf" srcId="{6DB26C42-8C0F-4BDE-ACE7-C41582AA1D45}" destId="{D7F52675-9EFD-4621-8968-BE0FF05A8C15}" srcOrd="0" destOrd="0" presId="urn:microsoft.com/office/officeart/2005/8/layout/lProcess2"/>
    <dgm:cxn modelId="{77E165F5-035E-4217-8CEC-2A7D5267FBC7}" srcId="{F7658C58-D818-4856-982D-8B12C7914B40}" destId="{90599A74-8F1F-48E6-B868-0F018FF4A6C1}" srcOrd="1" destOrd="0" parTransId="{7C6E34AC-D913-434B-9685-DC3A77265ABB}" sibTransId="{82141DD9-4150-475A-85E5-AD1FF1A54710}"/>
    <dgm:cxn modelId="{9A29E8F8-BCDB-4EA7-95FA-B25C22911002}" srcId="{43F456C4-7763-4DCB-8FC0-70242442EF49}" destId="{4101A134-39F1-4C1E-8B6B-AF182D7A5A99}" srcOrd="1" destOrd="0" parTransId="{3F4417CD-D10E-44FC-B5B8-82A42498A317}" sibTransId="{A9F99A56-E45F-41EC-BDCB-F9A021F9C587}"/>
    <dgm:cxn modelId="{58B4366B-D1FC-44BF-90C7-69C7235BC450}" type="presParOf" srcId="{908973FE-3B8C-4969-940D-FAD2D9E56ADF}" destId="{21F4E950-F25B-43D1-8AC8-BC5966BA20F1}" srcOrd="0" destOrd="0" presId="urn:microsoft.com/office/officeart/2005/8/layout/lProcess2"/>
    <dgm:cxn modelId="{653FED22-4882-4FA8-B1C1-F0BEC50BAAB4}" type="presParOf" srcId="{21F4E950-F25B-43D1-8AC8-BC5966BA20F1}" destId="{C3A5FD97-2B93-4A71-A40E-8152B02E06C8}" srcOrd="0" destOrd="0" presId="urn:microsoft.com/office/officeart/2005/8/layout/lProcess2"/>
    <dgm:cxn modelId="{41306E26-94CB-48F4-98AB-119209A1D405}" type="presParOf" srcId="{21F4E950-F25B-43D1-8AC8-BC5966BA20F1}" destId="{06711EC9-A40D-40D2-9FA0-02BB85028BE3}" srcOrd="1" destOrd="0" presId="urn:microsoft.com/office/officeart/2005/8/layout/lProcess2"/>
    <dgm:cxn modelId="{DFB05506-C9C7-476A-AB78-1F2A207B0367}" type="presParOf" srcId="{21F4E950-F25B-43D1-8AC8-BC5966BA20F1}" destId="{A7A00AF0-32DC-4001-86D9-A8D7D424805C}" srcOrd="2" destOrd="0" presId="urn:microsoft.com/office/officeart/2005/8/layout/lProcess2"/>
    <dgm:cxn modelId="{10E8C2E6-4DDE-43CA-890E-6C89C2A6E4CF}" type="presParOf" srcId="{A7A00AF0-32DC-4001-86D9-A8D7D424805C}" destId="{3DC5A13D-D92E-496F-A0D0-C0F16BA882E6}" srcOrd="0" destOrd="0" presId="urn:microsoft.com/office/officeart/2005/8/layout/lProcess2"/>
    <dgm:cxn modelId="{67A7690E-B60D-4BD8-A93C-4A7CAABC63B4}" type="presParOf" srcId="{3DC5A13D-D92E-496F-A0D0-C0F16BA882E6}" destId="{987AAA8B-576B-4565-BA14-8F8F4B5BB7C3}" srcOrd="0" destOrd="0" presId="urn:microsoft.com/office/officeart/2005/8/layout/lProcess2"/>
    <dgm:cxn modelId="{33CC1800-2B12-487C-A144-349E4F81D3E3}" type="presParOf" srcId="{3DC5A13D-D92E-496F-A0D0-C0F16BA882E6}" destId="{38E8DD96-2B72-4AE2-B914-C54E7CDCA79D}" srcOrd="1" destOrd="0" presId="urn:microsoft.com/office/officeart/2005/8/layout/lProcess2"/>
    <dgm:cxn modelId="{4B8EBC4A-984A-4908-B968-8EE5619D98CD}" type="presParOf" srcId="{3DC5A13D-D92E-496F-A0D0-C0F16BA882E6}" destId="{D0550B68-489D-456F-AF18-559544E9F5ED}" srcOrd="2" destOrd="0" presId="urn:microsoft.com/office/officeart/2005/8/layout/lProcess2"/>
    <dgm:cxn modelId="{D63FF1DB-C1A8-4C9A-AFC3-05E2268F1725}" type="presParOf" srcId="{3DC5A13D-D92E-496F-A0D0-C0F16BA882E6}" destId="{1254D489-DE19-4338-ACD2-402C1C18EA11}" srcOrd="3" destOrd="0" presId="urn:microsoft.com/office/officeart/2005/8/layout/lProcess2"/>
    <dgm:cxn modelId="{F9E1B810-9A94-4200-9ED6-8EA2E01E60EE}" type="presParOf" srcId="{3DC5A13D-D92E-496F-A0D0-C0F16BA882E6}" destId="{9B7348B7-C6F6-4B38-B3F3-E0F9A2B81DE8}" srcOrd="4" destOrd="0" presId="urn:microsoft.com/office/officeart/2005/8/layout/lProcess2"/>
    <dgm:cxn modelId="{02D3B784-6DA8-4BED-9C6F-521FB43F6213}" type="presParOf" srcId="{3DC5A13D-D92E-496F-A0D0-C0F16BA882E6}" destId="{8B81915A-977F-4368-B1BF-3AE3BCA43434}" srcOrd="5" destOrd="0" presId="urn:microsoft.com/office/officeart/2005/8/layout/lProcess2"/>
    <dgm:cxn modelId="{4ECED6B5-F877-4AAD-AF37-DE328B99ECBC}" type="presParOf" srcId="{3DC5A13D-D92E-496F-A0D0-C0F16BA882E6}" destId="{C4C92E36-1D6D-40A5-A232-C0E79AA70B3C}" srcOrd="6" destOrd="0" presId="urn:microsoft.com/office/officeart/2005/8/layout/lProcess2"/>
    <dgm:cxn modelId="{8066A02B-372B-4139-94BD-729F9A3F5D8A}" type="presParOf" srcId="{908973FE-3B8C-4969-940D-FAD2D9E56ADF}" destId="{75E2C28E-4000-4FB7-B233-84CB7B5B4CDE}" srcOrd="1" destOrd="0" presId="urn:microsoft.com/office/officeart/2005/8/layout/lProcess2"/>
    <dgm:cxn modelId="{90F7BF98-9575-4442-8F62-F0A9E7832B46}" type="presParOf" srcId="{908973FE-3B8C-4969-940D-FAD2D9E56ADF}" destId="{3F0801A7-A44E-4D58-97BE-EC9E5C676E13}" srcOrd="2" destOrd="0" presId="urn:microsoft.com/office/officeart/2005/8/layout/lProcess2"/>
    <dgm:cxn modelId="{674280E2-5407-49DA-B51C-64BADEF2DF95}" type="presParOf" srcId="{3F0801A7-A44E-4D58-97BE-EC9E5C676E13}" destId="{A007269D-46CD-4823-B70D-2C8A088FB6C7}" srcOrd="0" destOrd="0" presId="urn:microsoft.com/office/officeart/2005/8/layout/lProcess2"/>
    <dgm:cxn modelId="{B09E7BF6-A4D8-4FBE-B4A7-D708AA5DA070}" type="presParOf" srcId="{3F0801A7-A44E-4D58-97BE-EC9E5C676E13}" destId="{B95A44EB-8C62-48AD-BDEB-46A62AD75EC0}" srcOrd="1" destOrd="0" presId="urn:microsoft.com/office/officeart/2005/8/layout/lProcess2"/>
    <dgm:cxn modelId="{35691491-F001-4E61-BC67-C406B8E38D0C}" type="presParOf" srcId="{3F0801A7-A44E-4D58-97BE-EC9E5C676E13}" destId="{ED0A0F10-D9C6-46DA-8D8E-90EAC3D81170}" srcOrd="2" destOrd="0" presId="urn:microsoft.com/office/officeart/2005/8/layout/lProcess2"/>
    <dgm:cxn modelId="{01406B34-6D3B-45F9-A8E4-9CB63D76CBE2}" type="presParOf" srcId="{ED0A0F10-D9C6-46DA-8D8E-90EAC3D81170}" destId="{8EB31B5A-1165-4D88-90EF-DDD7736BA52C}" srcOrd="0" destOrd="0" presId="urn:microsoft.com/office/officeart/2005/8/layout/lProcess2"/>
    <dgm:cxn modelId="{B26E8562-9807-4583-BF7A-1FA5A8C54CC5}" type="presParOf" srcId="{8EB31B5A-1165-4D88-90EF-DDD7736BA52C}" destId="{13112A42-4679-42B2-AB4D-46E597CBEA85}" srcOrd="0" destOrd="0" presId="urn:microsoft.com/office/officeart/2005/8/layout/lProcess2"/>
    <dgm:cxn modelId="{E25B72C4-C439-4628-92AB-627E71F7BD40}" type="presParOf" srcId="{8EB31B5A-1165-4D88-90EF-DDD7736BA52C}" destId="{82DB24B6-0D4A-4656-B3B0-3751A4B41688}" srcOrd="1" destOrd="0" presId="urn:microsoft.com/office/officeart/2005/8/layout/lProcess2"/>
    <dgm:cxn modelId="{9EBC5281-617C-4CB5-AAD8-3B1456E17F8E}" type="presParOf" srcId="{8EB31B5A-1165-4D88-90EF-DDD7736BA52C}" destId="{81259109-F5F2-46BD-ADF1-EDA94724EF68}" srcOrd="2" destOrd="0" presId="urn:microsoft.com/office/officeart/2005/8/layout/lProcess2"/>
    <dgm:cxn modelId="{845D9049-A9B8-4F0D-B1CA-3A2F5619F735}" type="presParOf" srcId="{8EB31B5A-1165-4D88-90EF-DDD7736BA52C}" destId="{2095BF21-5472-43C3-8981-8E85632A538A}" srcOrd="3" destOrd="0" presId="urn:microsoft.com/office/officeart/2005/8/layout/lProcess2"/>
    <dgm:cxn modelId="{256C1F19-38BB-4E29-813F-A85363DBE01B}" type="presParOf" srcId="{8EB31B5A-1165-4D88-90EF-DDD7736BA52C}" destId="{4AC08E69-CBCE-4AF3-A22C-6CD04D6A0297}" srcOrd="4" destOrd="0" presId="urn:microsoft.com/office/officeart/2005/8/layout/lProcess2"/>
    <dgm:cxn modelId="{1E10735F-7BA2-4270-9C76-73CDFF8C7335}" type="presParOf" srcId="{8EB31B5A-1165-4D88-90EF-DDD7736BA52C}" destId="{B57D5F5B-4EEF-4C5A-B90F-D588E0CA7FA8}" srcOrd="5" destOrd="0" presId="urn:microsoft.com/office/officeart/2005/8/layout/lProcess2"/>
    <dgm:cxn modelId="{3E1351E3-32B5-47AC-BA9F-0FD90CE129FA}" type="presParOf" srcId="{8EB31B5A-1165-4D88-90EF-DDD7736BA52C}" destId="{A0A2536B-5AF6-46ED-AC3F-6F3A50D1C799}" srcOrd="6" destOrd="0" presId="urn:microsoft.com/office/officeart/2005/8/layout/lProcess2"/>
    <dgm:cxn modelId="{1699FFAE-E470-4265-8688-184D813561BF}" type="presParOf" srcId="{908973FE-3B8C-4969-940D-FAD2D9E56ADF}" destId="{65BF31D7-8332-4296-BACC-3F6F51FDCFEC}" srcOrd="3" destOrd="0" presId="urn:microsoft.com/office/officeart/2005/8/layout/lProcess2"/>
    <dgm:cxn modelId="{1E39AF6D-4FB6-4570-AE50-CC4A5E314447}" type="presParOf" srcId="{908973FE-3B8C-4969-940D-FAD2D9E56ADF}" destId="{2E1981ED-D340-4C25-BB78-D3AEA88716C6}" srcOrd="4" destOrd="0" presId="urn:microsoft.com/office/officeart/2005/8/layout/lProcess2"/>
    <dgm:cxn modelId="{7E7A2A1E-F4A5-4567-A2CB-EBB506AB9D4A}" type="presParOf" srcId="{2E1981ED-D340-4C25-BB78-D3AEA88716C6}" destId="{D7F52675-9EFD-4621-8968-BE0FF05A8C15}" srcOrd="0" destOrd="0" presId="urn:microsoft.com/office/officeart/2005/8/layout/lProcess2"/>
    <dgm:cxn modelId="{E61B48EA-16F3-4206-A1C5-E20918C0372C}" type="presParOf" srcId="{2E1981ED-D340-4C25-BB78-D3AEA88716C6}" destId="{165E764F-BF6C-4940-818B-8AA81F55969C}" srcOrd="1" destOrd="0" presId="urn:microsoft.com/office/officeart/2005/8/layout/lProcess2"/>
    <dgm:cxn modelId="{BF4A6772-2654-432E-B6D2-C77062116AE0}" type="presParOf" srcId="{2E1981ED-D340-4C25-BB78-D3AEA88716C6}" destId="{456F36F7-51FB-4D9B-94DB-36D8F6C44D98}" srcOrd="2" destOrd="0" presId="urn:microsoft.com/office/officeart/2005/8/layout/lProcess2"/>
    <dgm:cxn modelId="{B83546F8-7506-46A7-B99A-01865911E219}" type="presParOf" srcId="{456F36F7-51FB-4D9B-94DB-36D8F6C44D98}" destId="{CE7DB2AE-5D55-4D67-91D6-5E314FEC2C8A}" srcOrd="0" destOrd="0" presId="urn:microsoft.com/office/officeart/2005/8/layout/lProcess2"/>
    <dgm:cxn modelId="{8033059F-D2A6-43B4-AF35-CB33D6EF8021}" type="presParOf" srcId="{CE7DB2AE-5D55-4D67-91D6-5E314FEC2C8A}" destId="{09928832-113C-4B45-86B5-00C4C3091BEB}" srcOrd="0" destOrd="0" presId="urn:microsoft.com/office/officeart/2005/8/layout/lProcess2"/>
    <dgm:cxn modelId="{1B1F6C27-32ED-41EB-AE13-F6AC7293CA80}" type="presParOf" srcId="{CE7DB2AE-5D55-4D67-91D6-5E314FEC2C8A}" destId="{BF5B3B10-EF15-4DED-AF02-4801CFE0A559}" srcOrd="1" destOrd="0" presId="urn:microsoft.com/office/officeart/2005/8/layout/lProcess2"/>
    <dgm:cxn modelId="{663CEBD7-6F08-4001-9E39-919620D9ADB3}" type="presParOf" srcId="{CE7DB2AE-5D55-4D67-91D6-5E314FEC2C8A}" destId="{8D681A4D-0B38-4CAD-88DD-C92F0D62D1EF}" srcOrd="2" destOrd="0" presId="urn:microsoft.com/office/officeart/2005/8/layout/lProcess2"/>
    <dgm:cxn modelId="{5F04DC44-E585-42AF-A8D5-FDA781EA4623}" type="presParOf" srcId="{CE7DB2AE-5D55-4D67-91D6-5E314FEC2C8A}" destId="{3DEFB047-3298-46E4-AEA1-93DC89C53D95}" srcOrd="3" destOrd="0" presId="urn:microsoft.com/office/officeart/2005/8/layout/lProcess2"/>
    <dgm:cxn modelId="{D87A4968-72FA-4F89-AAE6-D6F826C0EA53}" type="presParOf" srcId="{CE7DB2AE-5D55-4D67-91D6-5E314FEC2C8A}" destId="{237C4E5C-43D7-4DE1-AD50-530EF759EB12}" srcOrd="4" destOrd="0" presId="urn:microsoft.com/office/officeart/2005/8/layout/lProcess2"/>
    <dgm:cxn modelId="{5BC95CD2-C392-4527-B887-8368C4DB4DD6}" type="presParOf" srcId="{CE7DB2AE-5D55-4D67-91D6-5E314FEC2C8A}" destId="{53662194-A2D7-4476-B6A7-D11B9294E2E5}" srcOrd="5" destOrd="0" presId="urn:microsoft.com/office/officeart/2005/8/layout/lProcess2"/>
    <dgm:cxn modelId="{68FF92DC-42A8-46FE-91C2-321B5C0722FA}" type="presParOf" srcId="{CE7DB2AE-5D55-4D67-91D6-5E314FEC2C8A}" destId="{E60C5545-D58F-4291-BEB1-F83539318EC6}" srcOrd="6" destOrd="0" presId="urn:microsoft.com/office/officeart/2005/8/layout/lProcess2"/>
    <dgm:cxn modelId="{4CEC6BCC-3C22-4734-A60E-40A2F6358D11}" type="presParOf" srcId="{908973FE-3B8C-4969-940D-FAD2D9E56ADF}" destId="{7A1737B2-D8B4-47A8-9693-669D02CA8CEC}" srcOrd="5" destOrd="0" presId="urn:microsoft.com/office/officeart/2005/8/layout/lProcess2"/>
    <dgm:cxn modelId="{6B4E4643-326F-4820-AA8F-D15A57200E64}" type="presParOf" srcId="{908973FE-3B8C-4969-940D-FAD2D9E56ADF}" destId="{1F067EEA-C0EE-426A-B38D-1332A34F6862}" srcOrd="6" destOrd="0" presId="urn:microsoft.com/office/officeart/2005/8/layout/lProcess2"/>
    <dgm:cxn modelId="{BC58862F-31E3-41DF-B11B-F1EBD7E8C77C}" type="presParOf" srcId="{1F067EEA-C0EE-426A-B38D-1332A34F6862}" destId="{7E94690E-1E82-4B95-9493-68364A891286}" srcOrd="0" destOrd="0" presId="urn:microsoft.com/office/officeart/2005/8/layout/lProcess2"/>
    <dgm:cxn modelId="{7B71C6F2-68C4-4342-B414-0E7CB56F959E}" type="presParOf" srcId="{1F067EEA-C0EE-426A-B38D-1332A34F6862}" destId="{35A4A202-F8F0-420B-BB7D-4F646F2E7CF1}" srcOrd="1" destOrd="0" presId="urn:microsoft.com/office/officeart/2005/8/layout/lProcess2"/>
    <dgm:cxn modelId="{E5206EA8-9468-4063-AE13-C8370B80523E}" type="presParOf" srcId="{1F067EEA-C0EE-426A-B38D-1332A34F6862}" destId="{298F122D-25FF-4FB8-B5AE-FCB3A0336CFB}" srcOrd="2" destOrd="0" presId="urn:microsoft.com/office/officeart/2005/8/layout/lProcess2"/>
    <dgm:cxn modelId="{D4A0C708-3012-4D97-B64C-C74362BDB797}" type="presParOf" srcId="{298F122D-25FF-4FB8-B5AE-FCB3A0336CFB}" destId="{5B25BBAB-6CEB-4203-835E-5828AF8B7FAA}" srcOrd="0"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6FECEA92-8D96-459F-806A-5929A49F4A9B}"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A3FB6837-D73B-4BC6-BAE3-B1B64B79C0DA}">
      <dgm:prSet phldrT="[Text]"/>
      <dgm:spPr>
        <a:solidFill>
          <a:srgbClr val="FFC000"/>
        </a:solidFill>
      </dgm:spPr>
      <dgm:t>
        <a:bodyPr/>
        <a:lstStyle/>
        <a:p>
          <a:r>
            <a:rPr lang="en-US" b="0" cap="none" spc="0" dirty="0">
              <a:ln w="0"/>
              <a:solidFill>
                <a:srgbClr val="FF0000"/>
              </a:solidFill>
              <a:effectLst>
                <a:outerShdw blurRad="38100" dist="19050" dir="2700000" algn="tl" rotWithShape="0">
                  <a:schemeClr val="dk1">
                    <a:alpha val="40000"/>
                  </a:schemeClr>
                </a:outerShdw>
              </a:effectLst>
            </a:rPr>
            <a:t>How to Correct errors as Revision is not permissible </a:t>
          </a:r>
        </a:p>
      </dgm:t>
    </dgm:pt>
    <dgm:pt modelId="{A2CF5DD9-666E-4780-9A61-379465C1DC9F}" type="parTrans" cxnId="{8F15AFCC-E0E6-4356-9617-9F1E396D3139}">
      <dgm:prSet/>
      <dgm:spPr/>
      <dgm:t>
        <a:bodyPr/>
        <a:lstStyle/>
        <a:p>
          <a:endParaRPr lang="en-US"/>
        </a:p>
      </dgm:t>
    </dgm:pt>
    <dgm:pt modelId="{B689DF0E-8BB1-4C35-8128-668E6378AE1D}" type="sibTrans" cxnId="{8F15AFCC-E0E6-4356-9617-9F1E396D3139}">
      <dgm:prSet/>
      <dgm:spPr/>
      <dgm:t>
        <a:bodyPr/>
        <a:lstStyle/>
        <a:p>
          <a:endParaRPr lang="en-US"/>
        </a:p>
      </dgm:t>
    </dgm:pt>
    <dgm:pt modelId="{AAD1593B-EFAC-419E-AD4B-2A29DD6A9B66}" type="pres">
      <dgm:prSet presAssocID="{6FECEA92-8D96-459F-806A-5929A49F4A9B}" presName="diagram" presStyleCnt="0">
        <dgm:presLayoutVars>
          <dgm:dir/>
          <dgm:resizeHandles val="exact"/>
        </dgm:presLayoutVars>
      </dgm:prSet>
      <dgm:spPr/>
    </dgm:pt>
    <dgm:pt modelId="{61C14E4E-2721-46BD-9E50-E7B35A92640F}" type="pres">
      <dgm:prSet presAssocID="{A3FB6837-D73B-4BC6-BAE3-B1B64B79C0DA}" presName="node" presStyleLbl="node1" presStyleIdx="0" presStyleCnt="1" custLinFactNeighborX="906" custLinFactNeighborY="-4549">
        <dgm:presLayoutVars>
          <dgm:bulletEnabled val="1"/>
        </dgm:presLayoutVars>
      </dgm:prSet>
      <dgm:spPr/>
    </dgm:pt>
  </dgm:ptLst>
  <dgm:cxnLst>
    <dgm:cxn modelId="{B509ED25-8A95-4FB1-8EC8-D4D1AEA1AFF9}" type="presOf" srcId="{A3FB6837-D73B-4BC6-BAE3-B1B64B79C0DA}" destId="{61C14E4E-2721-46BD-9E50-E7B35A92640F}" srcOrd="0" destOrd="0" presId="urn:microsoft.com/office/officeart/2005/8/layout/default"/>
    <dgm:cxn modelId="{355E0FA2-17DF-43D4-8027-B9C06BE70986}" type="presOf" srcId="{6FECEA92-8D96-459F-806A-5929A49F4A9B}" destId="{AAD1593B-EFAC-419E-AD4B-2A29DD6A9B66}" srcOrd="0" destOrd="0" presId="urn:microsoft.com/office/officeart/2005/8/layout/default"/>
    <dgm:cxn modelId="{8F15AFCC-E0E6-4356-9617-9F1E396D3139}" srcId="{6FECEA92-8D96-459F-806A-5929A49F4A9B}" destId="{A3FB6837-D73B-4BC6-BAE3-B1B64B79C0DA}" srcOrd="0" destOrd="0" parTransId="{A2CF5DD9-666E-4780-9A61-379465C1DC9F}" sibTransId="{B689DF0E-8BB1-4C35-8128-668E6378AE1D}"/>
    <dgm:cxn modelId="{EA101E32-324F-43DF-A448-C6C795DD3196}" type="presParOf" srcId="{AAD1593B-EFAC-419E-AD4B-2A29DD6A9B66}" destId="{61C14E4E-2721-46BD-9E50-E7B35A92640F}" srcOrd="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F026C1E2-1AFA-4BE4-8D48-D52CE05C7899}" type="doc">
      <dgm:prSet loTypeId="urn:microsoft.com/office/officeart/2005/8/layout/hList6" loCatId="list" qsTypeId="urn:microsoft.com/office/officeart/2005/8/quickstyle/simple1" qsCatId="simple" csTypeId="urn:microsoft.com/office/officeart/2005/8/colors/accent1_2" csCatId="accent1" phldr="1"/>
      <dgm:spPr>
        <a:scene3d>
          <a:camera prst="orthographicFront">
            <a:rot lat="0" lon="0" rev="0"/>
          </a:camera>
          <a:lightRig rig="contrasting" dir="t">
            <a:rot lat="0" lon="0" rev="1500000"/>
          </a:lightRig>
        </a:scene3d>
      </dgm:spPr>
      <dgm:t>
        <a:bodyPr/>
        <a:lstStyle/>
        <a:p>
          <a:endParaRPr lang="en-IN"/>
        </a:p>
      </dgm:t>
    </dgm:pt>
    <dgm:pt modelId="{A601F535-2666-4A1C-A336-D04ED35EA764}">
      <dgm:prSet phldrT="[Text]" custT="1">
        <dgm:style>
          <a:lnRef idx="1">
            <a:schemeClr val="accent6"/>
          </a:lnRef>
          <a:fillRef idx="2">
            <a:schemeClr val="accent6"/>
          </a:fillRef>
          <a:effectRef idx="1">
            <a:schemeClr val="accent6"/>
          </a:effectRef>
          <a:fontRef idx="minor">
            <a:schemeClr val="dk1"/>
          </a:fontRef>
        </dgm:style>
      </dgm:prSet>
      <dgm:spPr>
        <a:xfrm rot="16200000">
          <a:off x="-681106" y="752543"/>
          <a:ext cx="5417256" cy="3912168"/>
        </a:xfrm>
        <a:prstGeom prst="flowChartManualOperation">
          <a:avLst/>
        </a:prstGeom>
        <a:gradFill rotWithShape="1">
          <a:gsLst>
            <a:gs pos="0">
              <a:srgbClr val="444FDC">
                <a:lumMod val="157000"/>
                <a:satMod val="101000"/>
              </a:srgbClr>
            </a:gs>
            <a:gs pos="50000">
              <a:srgbClr val="444FDC">
                <a:lumMod val="137000"/>
                <a:satMod val="103000"/>
              </a:srgbClr>
            </a:gs>
            <a:gs pos="100000">
              <a:srgbClr val="444FDC">
                <a:lumMod val="115000"/>
                <a:satMod val="109000"/>
              </a:srgbClr>
            </a:gs>
          </a:gsLst>
          <a:lin ang="5400000" scaled="0"/>
        </a:gradFill>
        <a:ln w="6350" cap="flat" cmpd="sng" algn="ctr">
          <a:noFill/>
          <a:prstDash val="solid"/>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a:buNone/>
          </a:pPr>
          <a:r>
            <a:rPr lang="en-US" sz="2800" b="1" dirty="0">
              <a:solidFill>
                <a:sysClr val="windowText" lastClr="000000"/>
              </a:solidFill>
              <a:latin typeface="Palatino Linotype"/>
              <a:ea typeface="+mn-ea"/>
              <a:cs typeface="+mn-cs"/>
            </a:rPr>
            <a:t>Capital &amp; Liabilities</a:t>
          </a:r>
          <a:endParaRPr lang="en-IN" sz="2800" dirty="0">
            <a:solidFill>
              <a:sysClr val="windowText" lastClr="000000"/>
            </a:solidFill>
            <a:latin typeface="Palatino Linotype"/>
            <a:ea typeface="+mn-ea"/>
            <a:cs typeface="+mn-cs"/>
          </a:endParaRPr>
        </a:p>
      </dgm:t>
    </dgm:pt>
    <dgm:pt modelId="{809FD238-0ECB-46C8-9B59-345CAB2A6752}" type="parTrans" cxnId="{9D728BDD-B112-4C26-AAA3-5B6BEB6D891C}">
      <dgm:prSet/>
      <dgm:spPr/>
      <dgm:t>
        <a:bodyPr/>
        <a:lstStyle/>
        <a:p>
          <a:endParaRPr lang="en-IN"/>
        </a:p>
      </dgm:t>
    </dgm:pt>
    <dgm:pt modelId="{96E543FB-86A3-487B-AEFB-2840C01D988B}" type="sibTrans" cxnId="{9D728BDD-B112-4C26-AAA3-5B6BEB6D891C}">
      <dgm:prSet/>
      <dgm:spPr/>
      <dgm:t>
        <a:bodyPr/>
        <a:lstStyle/>
        <a:p>
          <a:endParaRPr lang="en-IN"/>
        </a:p>
      </dgm:t>
    </dgm:pt>
    <dgm:pt modelId="{134158BC-AC74-4828-A48B-96DADF9FD782}">
      <dgm:prSet phldrT="[Text]" custT="1">
        <dgm:style>
          <a:lnRef idx="1">
            <a:schemeClr val="accent6"/>
          </a:lnRef>
          <a:fillRef idx="2">
            <a:schemeClr val="accent6"/>
          </a:fillRef>
          <a:effectRef idx="1">
            <a:schemeClr val="accent6"/>
          </a:effectRef>
          <a:fontRef idx="minor">
            <a:schemeClr val="dk1"/>
          </a:fontRef>
        </dgm:style>
      </dgm:prSet>
      <dgm:spPr>
        <a:xfrm rot="16200000">
          <a:off x="-681106" y="752543"/>
          <a:ext cx="5417256" cy="3912168"/>
        </a:xfrm>
        <a:prstGeom prst="flowChartManualOperation">
          <a:avLst/>
        </a:prstGeom>
        <a:gradFill rotWithShape="1">
          <a:gsLst>
            <a:gs pos="0">
              <a:srgbClr val="444FDC">
                <a:lumMod val="157000"/>
                <a:satMod val="101000"/>
              </a:srgbClr>
            </a:gs>
            <a:gs pos="50000">
              <a:srgbClr val="444FDC">
                <a:lumMod val="137000"/>
                <a:satMod val="103000"/>
              </a:srgbClr>
            </a:gs>
            <a:gs pos="100000">
              <a:srgbClr val="444FDC">
                <a:lumMod val="115000"/>
                <a:satMod val="109000"/>
              </a:srgbClr>
            </a:gs>
          </a:gsLst>
          <a:lin ang="5400000" scaled="0"/>
        </a:gradFill>
        <a:ln w="6350" cap="flat" cmpd="sng" algn="ctr">
          <a:noFill/>
          <a:prstDash val="solid"/>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rtl="0">
            <a:buChar char="•"/>
          </a:pPr>
          <a:r>
            <a:rPr kumimoji="0" lang="en-US" sz="2000" b="0" i="0" u="none" strike="noStrike" cap="none" normalizeH="0" baseline="0" dirty="0">
              <a:ln>
                <a:noFill/>
              </a:ln>
              <a:solidFill>
                <a:sysClr val="windowText" lastClr="000000"/>
              </a:solidFill>
              <a:effectLst/>
              <a:latin typeface="Palatino Linotype"/>
              <a:ea typeface="+mn-ea"/>
              <a:cs typeface="Arial" pitchFamily="34" charset="0"/>
            </a:rPr>
            <a:t>Capital </a:t>
          </a:r>
          <a:endParaRPr lang="en-IN" sz="2000" dirty="0">
            <a:solidFill>
              <a:sysClr val="windowText" lastClr="000000"/>
            </a:solidFill>
            <a:latin typeface="Palatino Linotype"/>
            <a:ea typeface="+mn-ea"/>
            <a:cs typeface="+mn-cs"/>
          </a:endParaRPr>
        </a:p>
      </dgm:t>
    </dgm:pt>
    <dgm:pt modelId="{A7B8819C-FF6B-4BFD-B82A-E96F1F0D8BD2}" type="parTrans" cxnId="{02D6BF20-4E31-46C1-B262-36BBE3074CA1}">
      <dgm:prSet/>
      <dgm:spPr/>
      <dgm:t>
        <a:bodyPr/>
        <a:lstStyle/>
        <a:p>
          <a:endParaRPr lang="en-IN"/>
        </a:p>
      </dgm:t>
    </dgm:pt>
    <dgm:pt modelId="{E6F92B7B-4C38-4156-BDD4-24EA0DCBD86D}" type="sibTrans" cxnId="{02D6BF20-4E31-46C1-B262-36BBE3074CA1}">
      <dgm:prSet/>
      <dgm:spPr/>
      <dgm:t>
        <a:bodyPr/>
        <a:lstStyle/>
        <a:p>
          <a:endParaRPr lang="en-IN"/>
        </a:p>
      </dgm:t>
    </dgm:pt>
    <dgm:pt modelId="{E3D8C094-6722-40BA-BF3B-DD1BB28A21F5}">
      <dgm:prSet phldrT="[Text]" custT="1">
        <dgm:style>
          <a:lnRef idx="1">
            <a:schemeClr val="accent6"/>
          </a:lnRef>
          <a:fillRef idx="2">
            <a:schemeClr val="accent6"/>
          </a:fillRef>
          <a:effectRef idx="1">
            <a:schemeClr val="accent6"/>
          </a:effectRef>
          <a:fontRef idx="minor">
            <a:schemeClr val="dk1"/>
          </a:fontRef>
        </dgm:style>
      </dgm:prSet>
      <dgm:spPr>
        <a:xfrm rot="16200000">
          <a:off x="3457103" y="752543"/>
          <a:ext cx="5417256" cy="3912168"/>
        </a:xfrm>
        <a:prstGeom prst="flowChartManualOperation">
          <a:avLst/>
        </a:prstGeom>
        <a:gradFill rotWithShape="1">
          <a:gsLst>
            <a:gs pos="0">
              <a:srgbClr val="444FDC">
                <a:lumMod val="157000"/>
                <a:satMod val="101000"/>
              </a:srgbClr>
            </a:gs>
            <a:gs pos="50000">
              <a:srgbClr val="444FDC">
                <a:lumMod val="137000"/>
                <a:satMod val="103000"/>
              </a:srgbClr>
            </a:gs>
            <a:gs pos="100000">
              <a:srgbClr val="444FDC">
                <a:lumMod val="115000"/>
                <a:satMod val="109000"/>
              </a:srgbClr>
            </a:gs>
          </a:gsLst>
          <a:lin ang="5400000" scaled="0"/>
        </a:gradFill>
        <a:ln w="6350" cap="flat" cmpd="sng" algn="ctr">
          <a:noFill/>
          <a:prstDash val="solid"/>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rtl="0">
            <a:buNone/>
          </a:pPr>
          <a:r>
            <a:rPr kumimoji="0" lang="en-US" sz="2800" b="1" i="0" u="none" strike="noStrike" cap="none" normalizeH="0" baseline="0" dirty="0">
              <a:ln>
                <a:noFill/>
              </a:ln>
              <a:solidFill>
                <a:sysClr val="windowText" lastClr="000000"/>
              </a:solidFill>
              <a:effectLst/>
              <a:latin typeface="Palatino Linotype"/>
              <a:ea typeface="+mn-ea"/>
              <a:cs typeface="Arial" pitchFamily="34" charset="0"/>
            </a:rPr>
            <a:t>Total Assets </a:t>
          </a:r>
          <a:endParaRPr lang="en-IN" sz="2800" dirty="0">
            <a:solidFill>
              <a:sysClr val="windowText" lastClr="000000"/>
            </a:solidFill>
            <a:latin typeface="Palatino Linotype"/>
            <a:ea typeface="+mn-ea"/>
            <a:cs typeface="+mn-cs"/>
          </a:endParaRPr>
        </a:p>
      </dgm:t>
    </dgm:pt>
    <dgm:pt modelId="{21F33EF5-6E36-42D3-A3DB-22D154AC1BAE}" type="parTrans" cxnId="{DDF2362A-E9A9-4A0D-B530-DB6C18B12CB9}">
      <dgm:prSet/>
      <dgm:spPr/>
      <dgm:t>
        <a:bodyPr/>
        <a:lstStyle/>
        <a:p>
          <a:endParaRPr lang="en-IN"/>
        </a:p>
      </dgm:t>
    </dgm:pt>
    <dgm:pt modelId="{3A0C716B-594F-43D1-8C9C-11BD33D122CC}" type="sibTrans" cxnId="{DDF2362A-E9A9-4A0D-B530-DB6C18B12CB9}">
      <dgm:prSet/>
      <dgm:spPr/>
      <dgm:t>
        <a:bodyPr/>
        <a:lstStyle/>
        <a:p>
          <a:endParaRPr lang="en-IN"/>
        </a:p>
      </dgm:t>
    </dgm:pt>
    <dgm:pt modelId="{08CC58BB-04FC-4E2D-A456-18DDEBD48BAD}">
      <dgm:prSet phldrT="[Text]" custT="1">
        <dgm:style>
          <a:lnRef idx="1">
            <a:schemeClr val="accent6"/>
          </a:lnRef>
          <a:fillRef idx="2">
            <a:schemeClr val="accent6"/>
          </a:fillRef>
          <a:effectRef idx="1">
            <a:schemeClr val="accent6"/>
          </a:effectRef>
          <a:fontRef idx="minor">
            <a:schemeClr val="dk1"/>
          </a:fontRef>
        </dgm:style>
      </dgm:prSet>
      <dgm:spPr>
        <a:xfrm rot="16200000">
          <a:off x="3457103" y="752543"/>
          <a:ext cx="5417256" cy="3912168"/>
        </a:xfrm>
        <a:prstGeom prst="flowChartManualOperation">
          <a:avLst/>
        </a:prstGeom>
        <a:gradFill rotWithShape="1">
          <a:gsLst>
            <a:gs pos="0">
              <a:srgbClr val="444FDC">
                <a:lumMod val="157000"/>
                <a:satMod val="101000"/>
              </a:srgbClr>
            </a:gs>
            <a:gs pos="50000">
              <a:srgbClr val="444FDC">
                <a:lumMod val="137000"/>
                <a:satMod val="103000"/>
              </a:srgbClr>
            </a:gs>
            <a:gs pos="100000">
              <a:srgbClr val="444FDC">
                <a:lumMod val="115000"/>
                <a:satMod val="109000"/>
              </a:srgbClr>
            </a:gs>
          </a:gsLst>
          <a:lin ang="5400000" scaled="0"/>
        </a:gradFill>
        <a:ln w="6350" cap="flat" cmpd="sng" algn="ctr">
          <a:noFill/>
          <a:prstDash val="solid"/>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a:buChar char="•"/>
          </a:pPr>
          <a:r>
            <a:rPr lang="en-US" sz="2000" dirty="0">
              <a:solidFill>
                <a:sysClr val="windowText" lastClr="000000"/>
              </a:solidFill>
              <a:latin typeface="Palatino Linotype"/>
              <a:ea typeface="+mn-ea"/>
              <a:cs typeface="Arial" pitchFamily="34" charset="0"/>
            </a:rPr>
            <a:t>Cash and Balances with Reserve Bank of India </a:t>
          </a:r>
          <a:endParaRPr lang="en-IN" sz="2000" dirty="0">
            <a:solidFill>
              <a:sysClr val="windowText" lastClr="000000"/>
            </a:solidFill>
            <a:latin typeface="Palatino Linotype"/>
            <a:ea typeface="+mn-ea"/>
            <a:cs typeface="+mn-cs"/>
          </a:endParaRPr>
        </a:p>
      </dgm:t>
    </dgm:pt>
    <dgm:pt modelId="{0E26F75D-5C3D-4F59-B8A7-2A2914FFD213}" type="parTrans" cxnId="{37252654-D9D8-4DA9-B9F4-9105A9FC5D89}">
      <dgm:prSet/>
      <dgm:spPr/>
      <dgm:t>
        <a:bodyPr/>
        <a:lstStyle/>
        <a:p>
          <a:endParaRPr lang="en-IN"/>
        </a:p>
      </dgm:t>
    </dgm:pt>
    <dgm:pt modelId="{5C94DE73-8193-4127-B890-2FD818CFD180}" type="sibTrans" cxnId="{37252654-D9D8-4DA9-B9F4-9105A9FC5D89}">
      <dgm:prSet/>
      <dgm:spPr/>
      <dgm:t>
        <a:bodyPr/>
        <a:lstStyle/>
        <a:p>
          <a:endParaRPr lang="en-IN"/>
        </a:p>
      </dgm:t>
    </dgm:pt>
    <dgm:pt modelId="{5899B35D-B4D9-400D-82EF-37DA34D9E73B}">
      <dgm:prSet custT="1">
        <dgm:style>
          <a:lnRef idx="1">
            <a:schemeClr val="accent6"/>
          </a:lnRef>
          <a:fillRef idx="2">
            <a:schemeClr val="accent6"/>
          </a:fillRef>
          <a:effectRef idx="1">
            <a:schemeClr val="accent6"/>
          </a:effectRef>
          <a:fontRef idx="minor">
            <a:schemeClr val="dk1"/>
          </a:fontRef>
        </dgm:style>
      </dgm:prSet>
      <dgm:spPr>
        <a:xfrm rot="16200000">
          <a:off x="-681106" y="752543"/>
          <a:ext cx="5417256" cy="3912168"/>
        </a:xfrm>
        <a:prstGeom prst="flowChartManualOperation">
          <a:avLst/>
        </a:prstGeom>
        <a:gradFill rotWithShape="1">
          <a:gsLst>
            <a:gs pos="0">
              <a:srgbClr val="444FDC">
                <a:lumMod val="157000"/>
                <a:satMod val="101000"/>
              </a:srgbClr>
            </a:gs>
            <a:gs pos="50000">
              <a:srgbClr val="444FDC">
                <a:lumMod val="137000"/>
                <a:satMod val="103000"/>
              </a:srgbClr>
            </a:gs>
            <a:gs pos="100000">
              <a:srgbClr val="444FDC">
                <a:lumMod val="115000"/>
                <a:satMod val="109000"/>
              </a:srgbClr>
            </a:gs>
          </a:gsLst>
          <a:lin ang="5400000" scaled="0"/>
        </a:gradFill>
        <a:ln w="6350" cap="flat" cmpd="sng" algn="ctr">
          <a:noFill/>
          <a:prstDash val="solid"/>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rtl="0">
            <a:buChar char="•"/>
          </a:pPr>
          <a:r>
            <a:rPr kumimoji="0" lang="en-US" sz="2000" b="0" i="0" u="none" strike="noStrike" cap="none" normalizeH="0" baseline="0" dirty="0">
              <a:ln>
                <a:noFill/>
              </a:ln>
              <a:solidFill>
                <a:sysClr val="windowText" lastClr="000000"/>
              </a:solidFill>
              <a:effectLst/>
              <a:latin typeface="Palatino Linotype"/>
              <a:ea typeface="+mn-ea"/>
              <a:cs typeface="Arial" pitchFamily="34" charset="0"/>
            </a:rPr>
            <a:t>Reserves &amp; Surplus </a:t>
          </a:r>
        </a:p>
      </dgm:t>
    </dgm:pt>
    <dgm:pt modelId="{8C63153C-4C6B-4D06-8F36-3402344ABFF9}" type="parTrans" cxnId="{7F3A16DB-71B9-4E0B-957A-9870492FE0A3}">
      <dgm:prSet/>
      <dgm:spPr/>
      <dgm:t>
        <a:bodyPr/>
        <a:lstStyle/>
        <a:p>
          <a:endParaRPr lang="en-IN"/>
        </a:p>
      </dgm:t>
    </dgm:pt>
    <dgm:pt modelId="{77EB832E-E7B9-4901-9C2A-9F627260D041}" type="sibTrans" cxnId="{7F3A16DB-71B9-4E0B-957A-9870492FE0A3}">
      <dgm:prSet/>
      <dgm:spPr/>
      <dgm:t>
        <a:bodyPr/>
        <a:lstStyle/>
        <a:p>
          <a:endParaRPr lang="en-IN"/>
        </a:p>
      </dgm:t>
    </dgm:pt>
    <dgm:pt modelId="{2423A498-B6F5-49D8-8EE4-75BBA48C69A0}">
      <dgm:prSet custT="1">
        <dgm:style>
          <a:lnRef idx="1">
            <a:schemeClr val="accent6"/>
          </a:lnRef>
          <a:fillRef idx="2">
            <a:schemeClr val="accent6"/>
          </a:fillRef>
          <a:effectRef idx="1">
            <a:schemeClr val="accent6"/>
          </a:effectRef>
          <a:fontRef idx="minor">
            <a:schemeClr val="dk1"/>
          </a:fontRef>
        </dgm:style>
      </dgm:prSet>
      <dgm:spPr>
        <a:xfrm rot="16200000">
          <a:off x="-681106" y="752543"/>
          <a:ext cx="5417256" cy="3912168"/>
        </a:xfrm>
        <a:prstGeom prst="flowChartManualOperation">
          <a:avLst/>
        </a:prstGeom>
        <a:gradFill rotWithShape="1">
          <a:gsLst>
            <a:gs pos="0">
              <a:srgbClr val="444FDC">
                <a:lumMod val="157000"/>
                <a:satMod val="101000"/>
              </a:srgbClr>
            </a:gs>
            <a:gs pos="50000">
              <a:srgbClr val="444FDC">
                <a:lumMod val="137000"/>
                <a:satMod val="103000"/>
              </a:srgbClr>
            </a:gs>
            <a:gs pos="100000">
              <a:srgbClr val="444FDC">
                <a:lumMod val="115000"/>
                <a:satMod val="109000"/>
              </a:srgbClr>
            </a:gs>
          </a:gsLst>
          <a:lin ang="5400000" scaled="0"/>
        </a:gradFill>
        <a:ln w="6350" cap="flat" cmpd="sng" algn="ctr">
          <a:noFill/>
          <a:prstDash val="solid"/>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rtl="0">
            <a:buChar char="•"/>
          </a:pPr>
          <a:r>
            <a:rPr kumimoji="0" lang="en-US" sz="2000" b="0" i="0" u="none" strike="noStrike" cap="none" normalizeH="0" baseline="0" dirty="0">
              <a:ln>
                <a:noFill/>
              </a:ln>
              <a:solidFill>
                <a:sysClr val="windowText" lastClr="000000"/>
              </a:solidFill>
              <a:effectLst/>
              <a:latin typeface="Palatino Linotype"/>
              <a:ea typeface="+mn-ea"/>
              <a:cs typeface="Arial" pitchFamily="34" charset="0"/>
            </a:rPr>
            <a:t>Deposits </a:t>
          </a:r>
        </a:p>
      </dgm:t>
    </dgm:pt>
    <dgm:pt modelId="{A57AE1DB-2F7A-415C-AA14-88C9EC07D4DF}" type="parTrans" cxnId="{8EDA32EF-CC88-4E90-9518-4173E92F8D3F}">
      <dgm:prSet/>
      <dgm:spPr/>
      <dgm:t>
        <a:bodyPr/>
        <a:lstStyle/>
        <a:p>
          <a:endParaRPr lang="en-IN"/>
        </a:p>
      </dgm:t>
    </dgm:pt>
    <dgm:pt modelId="{81772374-250B-432C-8BE4-2702EB583501}" type="sibTrans" cxnId="{8EDA32EF-CC88-4E90-9518-4173E92F8D3F}">
      <dgm:prSet/>
      <dgm:spPr/>
      <dgm:t>
        <a:bodyPr/>
        <a:lstStyle/>
        <a:p>
          <a:endParaRPr lang="en-IN"/>
        </a:p>
      </dgm:t>
    </dgm:pt>
    <dgm:pt modelId="{300851AB-D5F3-458E-AE75-8998946576B6}">
      <dgm:prSet custT="1">
        <dgm:style>
          <a:lnRef idx="1">
            <a:schemeClr val="accent6"/>
          </a:lnRef>
          <a:fillRef idx="2">
            <a:schemeClr val="accent6"/>
          </a:fillRef>
          <a:effectRef idx="1">
            <a:schemeClr val="accent6"/>
          </a:effectRef>
          <a:fontRef idx="minor">
            <a:schemeClr val="dk1"/>
          </a:fontRef>
        </dgm:style>
      </dgm:prSet>
      <dgm:spPr>
        <a:xfrm rot="16200000">
          <a:off x="-681106" y="752543"/>
          <a:ext cx="5417256" cy="3912168"/>
        </a:xfrm>
        <a:prstGeom prst="flowChartManualOperation">
          <a:avLst/>
        </a:prstGeom>
        <a:gradFill rotWithShape="1">
          <a:gsLst>
            <a:gs pos="0">
              <a:srgbClr val="444FDC">
                <a:lumMod val="157000"/>
                <a:satMod val="101000"/>
              </a:srgbClr>
            </a:gs>
            <a:gs pos="50000">
              <a:srgbClr val="444FDC">
                <a:lumMod val="137000"/>
                <a:satMod val="103000"/>
              </a:srgbClr>
            </a:gs>
            <a:gs pos="100000">
              <a:srgbClr val="444FDC">
                <a:lumMod val="115000"/>
                <a:satMod val="109000"/>
              </a:srgbClr>
            </a:gs>
          </a:gsLst>
          <a:lin ang="5400000" scaled="0"/>
        </a:gradFill>
        <a:ln w="6350" cap="flat" cmpd="sng" algn="ctr">
          <a:noFill/>
          <a:prstDash val="solid"/>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rtl="0">
            <a:buChar char="•"/>
          </a:pPr>
          <a:r>
            <a:rPr kumimoji="0" lang="en-US" sz="2000" b="0" i="0" u="none" strike="noStrike" cap="none" normalizeH="0" baseline="0" dirty="0">
              <a:ln>
                <a:noFill/>
              </a:ln>
              <a:solidFill>
                <a:sysClr val="windowText" lastClr="000000"/>
              </a:solidFill>
              <a:effectLst/>
              <a:latin typeface="Palatino Linotype"/>
              <a:ea typeface="+mn-ea"/>
              <a:cs typeface="Arial" pitchFamily="34" charset="0"/>
            </a:rPr>
            <a:t>Borrowings </a:t>
          </a:r>
        </a:p>
      </dgm:t>
    </dgm:pt>
    <dgm:pt modelId="{8811FE9D-1DE5-4D18-A554-99CA59831802}" type="parTrans" cxnId="{37F8CAD1-0FDE-4577-B0F2-C8B4B3CE31C9}">
      <dgm:prSet/>
      <dgm:spPr/>
      <dgm:t>
        <a:bodyPr/>
        <a:lstStyle/>
        <a:p>
          <a:endParaRPr lang="en-IN"/>
        </a:p>
      </dgm:t>
    </dgm:pt>
    <dgm:pt modelId="{6F2989C1-EEA6-491D-B0EF-C69DAE405071}" type="sibTrans" cxnId="{37F8CAD1-0FDE-4577-B0F2-C8B4B3CE31C9}">
      <dgm:prSet/>
      <dgm:spPr/>
      <dgm:t>
        <a:bodyPr/>
        <a:lstStyle/>
        <a:p>
          <a:endParaRPr lang="en-IN"/>
        </a:p>
      </dgm:t>
    </dgm:pt>
    <dgm:pt modelId="{1219D147-1848-4A0A-B79E-8E864DA4B1EE}">
      <dgm:prSet custT="1">
        <dgm:style>
          <a:lnRef idx="1">
            <a:schemeClr val="accent6"/>
          </a:lnRef>
          <a:fillRef idx="2">
            <a:schemeClr val="accent6"/>
          </a:fillRef>
          <a:effectRef idx="1">
            <a:schemeClr val="accent6"/>
          </a:effectRef>
          <a:fontRef idx="minor">
            <a:schemeClr val="dk1"/>
          </a:fontRef>
        </dgm:style>
      </dgm:prSet>
      <dgm:spPr>
        <a:xfrm rot="16200000">
          <a:off x="-681106" y="752543"/>
          <a:ext cx="5417256" cy="3912168"/>
        </a:xfrm>
        <a:prstGeom prst="flowChartManualOperation">
          <a:avLst/>
        </a:prstGeom>
        <a:gradFill rotWithShape="1">
          <a:gsLst>
            <a:gs pos="0">
              <a:srgbClr val="444FDC">
                <a:lumMod val="157000"/>
                <a:satMod val="101000"/>
              </a:srgbClr>
            </a:gs>
            <a:gs pos="50000">
              <a:srgbClr val="444FDC">
                <a:lumMod val="137000"/>
                <a:satMod val="103000"/>
              </a:srgbClr>
            </a:gs>
            <a:gs pos="100000">
              <a:srgbClr val="444FDC">
                <a:lumMod val="115000"/>
                <a:satMod val="109000"/>
              </a:srgbClr>
            </a:gs>
          </a:gsLst>
          <a:lin ang="5400000" scaled="0"/>
        </a:gradFill>
        <a:ln w="6350" cap="flat" cmpd="sng" algn="ctr">
          <a:noFill/>
          <a:prstDash val="solid"/>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rtl="0">
            <a:buChar char="•"/>
          </a:pPr>
          <a:r>
            <a:rPr kumimoji="0" lang="en-US" sz="2000" b="1" i="0" u="none" strike="noStrike" cap="none" normalizeH="0" baseline="0" dirty="0">
              <a:ln>
                <a:noFill/>
              </a:ln>
              <a:solidFill>
                <a:sysClr val="windowText" lastClr="000000"/>
              </a:solidFill>
              <a:effectLst/>
              <a:latin typeface="Palatino Linotype"/>
              <a:ea typeface="+mn-ea"/>
              <a:cs typeface="Arial" pitchFamily="34" charset="0"/>
            </a:rPr>
            <a:t>Other liabilities and provisions </a:t>
          </a:r>
          <a:endParaRPr kumimoji="0" lang="en-US" sz="2000" b="0" i="0" u="none" strike="noStrike" cap="none" normalizeH="0" baseline="0" dirty="0">
            <a:ln>
              <a:noFill/>
            </a:ln>
            <a:solidFill>
              <a:sysClr val="windowText" lastClr="000000"/>
            </a:solidFill>
            <a:effectLst/>
            <a:latin typeface="Palatino Linotype"/>
            <a:ea typeface="+mn-ea"/>
            <a:cs typeface="Arial" pitchFamily="34" charset="0"/>
          </a:endParaRPr>
        </a:p>
      </dgm:t>
    </dgm:pt>
    <dgm:pt modelId="{FAD90FE0-C897-40D7-A769-D7767C390387}" type="parTrans" cxnId="{42AAE27B-2EDD-403B-B918-0AC49889A1F3}">
      <dgm:prSet/>
      <dgm:spPr/>
      <dgm:t>
        <a:bodyPr/>
        <a:lstStyle/>
        <a:p>
          <a:endParaRPr lang="en-IN"/>
        </a:p>
      </dgm:t>
    </dgm:pt>
    <dgm:pt modelId="{02ADFC54-106A-4FA7-B1C8-4A91D6C94F69}" type="sibTrans" cxnId="{42AAE27B-2EDD-403B-B918-0AC49889A1F3}">
      <dgm:prSet/>
      <dgm:spPr/>
      <dgm:t>
        <a:bodyPr/>
        <a:lstStyle/>
        <a:p>
          <a:endParaRPr lang="en-IN"/>
        </a:p>
      </dgm:t>
    </dgm:pt>
    <dgm:pt modelId="{9777100F-EBC4-4528-B563-406C4062457A}">
      <dgm:prSet custT="1">
        <dgm:style>
          <a:lnRef idx="1">
            <a:schemeClr val="accent6"/>
          </a:lnRef>
          <a:fillRef idx="2">
            <a:schemeClr val="accent6"/>
          </a:fillRef>
          <a:effectRef idx="1">
            <a:schemeClr val="accent6"/>
          </a:effectRef>
          <a:fontRef idx="minor">
            <a:schemeClr val="dk1"/>
          </a:fontRef>
        </dgm:style>
      </dgm:prSet>
      <dgm:spPr>
        <a:xfrm rot="16200000">
          <a:off x="3457103" y="752543"/>
          <a:ext cx="5417256" cy="3912168"/>
        </a:xfrm>
        <a:prstGeom prst="flowChartManualOperation">
          <a:avLst/>
        </a:prstGeom>
        <a:gradFill rotWithShape="1">
          <a:gsLst>
            <a:gs pos="0">
              <a:srgbClr val="444FDC">
                <a:lumMod val="157000"/>
                <a:satMod val="101000"/>
              </a:srgbClr>
            </a:gs>
            <a:gs pos="50000">
              <a:srgbClr val="444FDC">
                <a:lumMod val="137000"/>
                <a:satMod val="103000"/>
              </a:srgbClr>
            </a:gs>
            <a:gs pos="100000">
              <a:srgbClr val="444FDC">
                <a:lumMod val="115000"/>
                <a:satMod val="109000"/>
              </a:srgbClr>
            </a:gs>
          </a:gsLst>
          <a:lin ang="5400000" scaled="0"/>
        </a:gradFill>
        <a:ln w="6350" cap="flat" cmpd="sng" algn="ctr">
          <a:noFill/>
          <a:prstDash val="solid"/>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a:buChar char="•"/>
          </a:pPr>
          <a:r>
            <a:rPr lang="en-US" sz="2000" dirty="0">
              <a:solidFill>
                <a:sysClr val="windowText" lastClr="000000"/>
              </a:solidFill>
              <a:latin typeface="Palatino Linotype"/>
              <a:ea typeface="+mn-ea"/>
              <a:cs typeface="Arial" pitchFamily="34" charset="0"/>
            </a:rPr>
            <a:t>Balances with banks and money at call and short notice </a:t>
          </a:r>
        </a:p>
      </dgm:t>
    </dgm:pt>
    <dgm:pt modelId="{DF37C609-FEF9-4FDE-86C8-A5B6D614B6AB}" type="parTrans" cxnId="{2ACECEAD-AF40-40B4-ABD1-E725ED34330D}">
      <dgm:prSet/>
      <dgm:spPr/>
      <dgm:t>
        <a:bodyPr/>
        <a:lstStyle/>
        <a:p>
          <a:endParaRPr lang="en-IN"/>
        </a:p>
      </dgm:t>
    </dgm:pt>
    <dgm:pt modelId="{715B0CF9-79BC-4748-BB8C-2E29C456549B}" type="sibTrans" cxnId="{2ACECEAD-AF40-40B4-ABD1-E725ED34330D}">
      <dgm:prSet/>
      <dgm:spPr/>
      <dgm:t>
        <a:bodyPr/>
        <a:lstStyle/>
        <a:p>
          <a:endParaRPr lang="en-IN"/>
        </a:p>
      </dgm:t>
    </dgm:pt>
    <dgm:pt modelId="{265B4F26-4F2E-4E63-895C-07F64E08D70C}">
      <dgm:prSet custT="1">
        <dgm:style>
          <a:lnRef idx="1">
            <a:schemeClr val="accent6"/>
          </a:lnRef>
          <a:fillRef idx="2">
            <a:schemeClr val="accent6"/>
          </a:fillRef>
          <a:effectRef idx="1">
            <a:schemeClr val="accent6"/>
          </a:effectRef>
          <a:fontRef idx="minor">
            <a:schemeClr val="dk1"/>
          </a:fontRef>
        </dgm:style>
      </dgm:prSet>
      <dgm:spPr>
        <a:xfrm rot="16200000">
          <a:off x="3457103" y="752543"/>
          <a:ext cx="5417256" cy="3912168"/>
        </a:xfrm>
        <a:prstGeom prst="flowChartManualOperation">
          <a:avLst/>
        </a:prstGeom>
        <a:gradFill rotWithShape="1">
          <a:gsLst>
            <a:gs pos="0">
              <a:srgbClr val="444FDC">
                <a:lumMod val="157000"/>
                <a:satMod val="101000"/>
              </a:srgbClr>
            </a:gs>
            <a:gs pos="50000">
              <a:srgbClr val="444FDC">
                <a:lumMod val="137000"/>
                <a:satMod val="103000"/>
              </a:srgbClr>
            </a:gs>
            <a:gs pos="100000">
              <a:srgbClr val="444FDC">
                <a:lumMod val="115000"/>
                <a:satMod val="109000"/>
              </a:srgbClr>
            </a:gs>
          </a:gsLst>
          <a:lin ang="5400000" scaled="0"/>
        </a:gradFill>
        <a:ln w="6350" cap="flat" cmpd="sng" algn="ctr">
          <a:noFill/>
          <a:prstDash val="solid"/>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a:buChar char="•"/>
          </a:pPr>
          <a:r>
            <a:rPr lang="en-US" sz="2000" dirty="0">
              <a:solidFill>
                <a:sysClr val="windowText" lastClr="000000"/>
              </a:solidFill>
              <a:latin typeface="Palatino Linotype"/>
              <a:ea typeface="+mn-ea"/>
              <a:cs typeface="Arial" pitchFamily="34" charset="0"/>
            </a:rPr>
            <a:t>Investments 8 Advances </a:t>
          </a:r>
        </a:p>
      </dgm:t>
    </dgm:pt>
    <dgm:pt modelId="{E756C9DD-8C45-4FC5-BC61-DF4F92D68918}" type="parTrans" cxnId="{C3815FEF-14CB-4BF8-8F69-9ADACF724E20}">
      <dgm:prSet/>
      <dgm:spPr/>
      <dgm:t>
        <a:bodyPr/>
        <a:lstStyle/>
        <a:p>
          <a:endParaRPr lang="en-IN"/>
        </a:p>
      </dgm:t>
    </dgm:pt>
    <dgm:pt modelId="{95F482B6-CFC4-493D-889F-3CA05AB88A0A}" type="sibTrans" cxnId="{C3815FEF-14CB-4BF8-8F69-9ADACF724E20}">
      <dgm:prSet/>
      <dgm:spPr/>
      <dgm:t>
        <a:bodyPr/>
        <a:lstStyle/>
        <a:p>
          <a:endParaRPr lang="en-IN"/>
        </a:p>
      </dgm:t>
    </dgm:pt>
    <dgm:pt modelId="{9647BECB-4BC2-4238-8075-A6E7365C71C5}">
      <dgm:prSet custT="1">
        <dgm:style>
          <a:lnRef idx="1">
            <a:schemeClr val="accent6"/>
          </a:lnRef>
          <a:fillRef idx="2">
            <a:schemeClr val="accent6"/>
          </a:fillRef>
          <a:effectRef idx="1">
            <a:schemeClr val="accent6"/>
          </a:effectRef>
          <a:fontRef idx="minor">
            <a:schemeClr val="dk1"/>
          </a:fontRef>
        </dgm:style>
      </dgm:prSet>
      <dgm:spPr>
        <a:xfrm rot="16200000">
          <a:off x="3457103" y="752543"/>
          <a:ext cx="5417256" cy="3912168"/>
        </a:xfrm>
        <a:prstGeom prst="flowChartManualOperation">
          <a:avLst/>
        </a:prstGeom>
        <a:gradFill rotWithShape="1">
          <a:gsLst>
            <a:gs pos="0">
              <a:srgbClr val="444FDC">
                <a:lumMod val="157000"/>
                <a:satMod val="101000"/>
              </a:srgbClr>
            </a:gs>
            <a:gs pos="50000">
              <a:srgbClr val="444FDC">
                <a:lumMod val="137000"/>
                <a:satMod val="103000"/>
              </a:srgbClr>
            </a:gs>
            <a:gs pos="100000">
              <a:srgbClr val="444FDC">
                <a:lumMod val="115000"/>
                <a:satMod val="109000"/>
              </a:srgbClr>
            </a:gs>
          </a:gsLst>
          <a:lin ang="5400000" scaled="0"/>
        </a:gradFill>
        <a:ln w="6350" cap="flat" cmpd="sng" algn="ctr">
          <a:noFill/>
          <a:prstDash val="solid"/>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a:buChar char="•"/>
          </a:pPr>
          <a:r>
            <a:rPr lang="en-US" sz="2000" dirty="0">
              <a:solidFill>
                <a:sysClr val="windowText" lastClr="000000"/>
              </a:solidFill>
              <a:latin typeface="Palatino Linotype"/>
              <a:ea typeface="+mn-ea"/>
              <a:cs typeface="Arial" pitchFamily="34" charset="0"/>
            </a:rPr>
            <a:t>Fixed Assets </a:t>
          </a:r>
        </a:p>
      </dgm:t>
    </dgm:pt>
    <dgm:pt modelId="{30E5778D-026D-498B-9178-7AE67C4DFF86}" type="parTrans" cxnId="{453E53A6-8108-4A49-8E4B-CB428666486D}">
      <dgm:prSet/>
      <dgm:spPr/>
      <dgm:t>
        <a:bodyPr/>
        <a:lstStyle/>
        <a:p>
          <a:endParaRPr lang="en-IN"/>
        </a:p>
      </dgm:t>
    </dgm:pt>
    <dgm:pt modelId="{C19D8A41-35F4-4591-9282-6EB61970E0D8}" type="sibTrans" cxnId="{453E53A6-8108-4A49-8E4B-CB428666486D}">
      <dgm:prSet/>
      <dgm:spPr/>
      <dgm:t>
        <a:bodyPr/>
        <a:lstStyle/>
        <a:p>
          <a:endParaRPr lang="en-IN"/>
        </a:p>
      </dgm:t>
    </dgm:pt>
    <dgm:pt modelId="{EF6DFCF3-4D1E-4551-B7F9-ED77DAB2C2D6}">
      <dgm:prSet custT="1">
        <dgm:style>
          <a:lnRef idx="1">
            <a:schemeClr val="accent6"/>
          </a:lnRef>
          <a:fillRef idx="2">
            <a:schemeClr val="accent6"/>
          </a:fillRef>
          <a:effectRef idx="1">
            <a:schemeClr val="accent6"/>
          </a:effectRef>
          <a:fontRef idx="minor">
            <a:schemeClr val="dk1"/>
          </a:fontRef>
        </dgm:style>
      </dgm:prSet>
      <dgm:spPr>
        <a:xfrm rot="16200000">
          <a:off x="3457103" y="752543"/>
          <a:ext cx="5417256" cy="3912168"/>
        </a:xfrm>
        <a:prstGeom prst="flowChartManualOperation">
          <a:avLst/>
        </a:prstGeom>
        <a:gradFill rotWithShape="1">
          <a:gsLst>
            <a:gs pos="0">
              <a:srgbClr val="444FDC">
                <a:lumMod val="157000"/>
                <a:satMod val="101000"/>
              </a:srgbClr>
            </a:gs>
            <a:gs pos="50000">
              <a:srgbClr val="444FDC">
                <a:lumMod val="137000"/>
                <a:satMod val="103000"/>
              </a:srgbClr>
            </a:gs>
            <a:gs pos="100000">
              <a:srgbClr val="444FDC">
                <a:lumMod val="115000"/>
                <a:satMod val="109000"/>
              </a:srgbClr>
            </a:gs>
          </a:gsLst>
          <a:lin ang="5400000" scaled="0"/>
        </a:gradFill>
        <a:ln w="6350" cap="flat" cmpd="sng" algn="ctr">
          <a:noFill/>
          <a:prstDash val="solid"/>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a:buChar char="•"/>
          </a:pPr>
          <a:r>
            <a:rPr lang="en-US" sz="2000" b="1" dirty="0">
              <a:solidFill>
                <a:sysClr val="windowText" lastClr="000000"/>
              </a:solidFill>
              <a:latin typeface="Palatino Linotype"/>
              <a:ea typeface="+mn-ea"/>
              <a:cs typeface="Arial" pitchFamily="34" charset="0"/>
            </a:rPr>
            <a:t>Other Assets </a:t>
          </a:r>
          <a:endParaRPr lang="en-US" sz="2000" dirty="0">
            <a:solidFill>
              <a:sysClr val="windowText" lastClr="000000"/>
            </a:solidFill>
            <a:latin typeface="Palatino Linotype"/>
            <a:ea typeface="+mn-ea"/>
            <a:cs typeface="Arial" pitchFamily="34" charset="0"/>
          </a:endParaRPr>
        </a:p>
      </dgm:t>
    </dgm:pt>
    <dgm:pt modelId="{509A4C9A-C693-4B3B-A38B-D67162F7A2B2}" type="parTrans" cxnId="{BCD4C02D-B5C5-47B1-AFCA-DA20F8C5AFE3}">
      <dgm:prSet/>
      <dgm:spPr/>
      <dgm:t>
        <a:bodyPr/>
        <a:lstStyle/>
        <a:p>
          <a:endParaRPr lang="en-IN"/>
        </a:p>
      </dgm:t>
    </dgm:pt>
    <dgm:pt modelId="{244D5857-9F39-4376-B529-07107F0DCF41}" type="sibTrans" cxnId="{BCD4C02D-B5C5-47B1-AFCA-DA20F8C5AFE3}">
      <dgm:prSet/>
      <dgm:spPr/>
      <dgm:t>
        <a:bodyPr/>
        <a:lstStyle/>
        <a:p>
          <a:endParaRPr lang="en-IN"/>
        </a:p>
      </dgm:t>
    </dgm:pt>
    <dgm:pt modelId="{6944C411-B26B-4571-B0A3-605E8F3087AB}" type="pres">
      <dgm:prSet presAssocID="{F026C1E2-1AFA-4BE4-8D48-D52CE05C7899}" presName="Name0" presStyleCnt="0">
        <dgm:presLayoutVars>
          <dgm:dir/>
          <dgm:resizeHandles val="exact"/>
        </dgm:presLayoutVars>
      </dgm:prSet>
      <dgm:spPr/>
    </dgm:pt>
    <dgm:pt modelId="{31973C33-88FA-4DB3-A247-97944DF4D6E0}" type="pres">
      <dgm:prSet presAssocID="{A601F535-2666-4A1C-A336-D04ED35EA764}" presName="node" presStyleLbl="node1" presStyleIdx="0" presStyleCnt="2" custLinFactNeighborX="22961" custLinFactNeighborY="0">
        <dgm:presLayoutVars>
          <dgm:bulletEnabled val="1"/>
        </dgm:presLayoutVars>
      </dgm:prSet>
      <dgm:spPr/>
    </dgm:pt>
    <dgm:pt modelId="{504C3A67-FF91-4FE9-B04D-F0670AFBD70E}" type="pres">
      <dgm:prSet presAssocID="{96E543FB-86A3-487B-AEFB-2840C01D988B}" presName="sibTrans" presStyleCnt="0"/>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 modelId="{48ACB95C-CC2E-4F12-B360-0C4DE51B1F74}" type="pres">
      <dgm:prSet presAssocID="{E3D8C094-6722-40BA-BF3B-DD1BB28A21F5}" presName="node" presStyleLbl="node1" presStyleIdx="1" presStyleCnt="2">
        <dgm:presLayoutVars>
          <dgm:bulletEnabled val="1"/>
        </dgm:presLayoutVars>
      </dgm:prSet>
      <dgm:spPr/>
    </dgm:pt>
  </dgm:ptLst>
  <dgm:cxnLst>
    <dgm:cxn modelId="{02D6BF20-4E31-46C1-B262-36BBE3074CA1}" srcId="{A601F535-2666-4A1C-A336-D04ED35EA764}" destId="{134158BC-AC74-4828-A48B-96DADF9FD782}" srcOrd="0" destOrd="0" parTransId="{A7B8819C-FF6B-4BFD-B82A-E96F1F0D8BD2}" sibTransId="{E6F92B7B-4C38-4156-BDD4-24EA0DCBD86D}"/>
    <dgm:cxn modelId="{3C4C3927-54F6-46E6-B64A-9534080EF0D2}" type="presOf" srcId="{08CC58BB-04FC-4E2D-A456-18DDEBD48BAD}" destId="{48ACB95C-CC2E-4F12-B360-0C4DE51B1F74}" srcOrd="0" destOrd="1" presId="urn:microsoft.com/office/officeart/2005/8/layout/hList6"/>
    <dgm:cxn modelId="{DDF2362A-E9A9-4A0D-B530-DB6C18B12CB9}" srcId="{F026C1E2-1AFA-4BE4-8D48-D52CE05C7899}" destId="{E3D8C094-6722-40BA-BF3B-DD1BB28A21F5}" srcOrd="1" destOrd="0" parTransId="{21F33EF5-6E36-42D3-A3DB-22D154AC1BAE}" sibTransId="{3A0C716B-594F-43D1-8C9C-11BD33D122CC}"/>
    <dgm:cxn modelId="{BCD4C02D-B5C5-47B1-AFCA-DA20F8C5AFE3}" srcId="{E3D8C094-6722-40BA-BF3B-DD1BB28A21F5}" destId="{EF6DFCF3-4D1E-4551-B7F9-ED77DAB2C2D6}" srcOrd="4" destOrd="0" parTransId="{509A4C9A-C693-4B3B-A38B-D67162F7A2B2}" sibTransId="{244D5857-9F39-4376-B529-07107F0DCF41}"/>
    <dgm:cxn modelId="{8B13D63B-F8F9-48DB-8815-53473FC9816E}" type="presOf" srcId="{2423A498-B6F5-49D8-8EE4-75BBA48C69A0}" destId="{31973C33-88FA-4DB3-A247-97944DF4D6E0}" srcOrd="0" destOrd="3" presId="urn:microsoft.com/office/officeart/2005/8/layout/hList6"/>
    <dgm:cxn modelId="{B8891E71-85B0-48D7-BBEE-07CAB033838E}" type="presOf" srcId="{A601F535-2666-4A1C-A336-D04ED35EA764}" destId="{31973C33-88FA-4DB3-A247-97944DF4D6E0}" srcOrd="0" destOrd="0" presId="urn:microsoft.com/office/officeart/2005/8/layout/hList6"/>
    <dgm:cxn modelId="{BB71C853-8162-451B-93AA-1FAE2D08D200}" type="presOf" srcId="{9647BECB-4BC2-4238-8075-A6E7365C71C5}" destId="{48ACB95C-CC2E-4F12-B360-0C4DE51B1F74}" srcOrd="0" destOrd="4" presId="urn:microsoft.com/office/officeart/2005/8/layout/hList6"/>
    <dgm:cxn modelId="{37252654-D9D8-4DA9-B9F4-9105A9FC5D89}" srcId="{E3D8C094-6722-40BA-BF3B-DD1BB28A21F5}" destId="{08CC58BB-04FC-4E2D-A456-18DDEBD48BAD}" srcOrd="0" destOrd="0" parTransId="{0E26F75D-5C3D-4F59-B8A7-2A2914FFD213}" sibTransId="{5C94DE73-8193-4127-B890-2FD818CFD180}"/>
    <dgm:cxn modelId="{ABEA4B59-CE18-4A18-A445-A07A531EF4E2}" type="presOf" srcId="{1219D147-1848-4A0A-B79E-8E864DA4B1EE}" destId="{31973C33-88FA-4DB3-A247-97944DF4D6E0}" srcOrd="0" destOrd="5" presId="urn:microsoft.com/office/officeart/2005/8/layout/hList6"/>
    <dgm:cxn modelId="{42AAE27B-2EDD-403B-B918-0AC49889A1F3}" srcId="{A601F535-2666-4A1C-A336-D04ED35EA764}" destId="{1219D147-1848-4A0A-B79E-8E864DA4B1EE}" srcOrd="4" destOrd="0" parTransId="{FAD90FE0-C897-40D7-A769-D7767C390387}" sibTransId="{02ADFC54-106A-4FA7-B1C8-4A91D6C94F69}"/>
    <dgm:cxn modelId="{453E53A6-8108-4A49-8E4B-CB428666486D}" srcId="{E3D8C094-6722-40BA-BF3B-DD1BB28A21F5}" destId="{9647BECB-4BC2-4238-8075-A6E7365C71C5}" srcOrd="3" destOrd="0" parTransId="{30E5778D-026D-498B-9178-7AE67C4DFF86}" sibTransId="{C19D8A41-35F4-4591-9282-6EB61970E0D8}"/>
    <dgm:cxn modelId="{DE2678AA-FC83-461A-9109-E965CB117091}" type="presOf" srcId="{9777100F-EBC4-4528-B563-406C4062457A}" destId="{48ACB95C-CC2E-4F12-B360-0C4DE51B1F74}" srcOrd="0" destOrd="2" presId="urn:microsoft.com/office/officeart/2005/8/layout/hList6"/>
    <dgm:cxn modelId="{2ACECEAD-AF40-40B4-ABD1-E725ED34330D}" srcId="{E3D8C094-6722-40BA-BF3B-DD1BB28A21F5}" destId="{9777100F-EBC4-4528-B563-406C4062457A}" srcOrd="1" destOrd="0" parTransId="{DF37C609-FEF9-4FDE-86C8-A5B6D614B6AB}" sibTransId="{715B0CF9-79BC-4748-BB8C-2E29C456549B}"/>
    <dgm:cxn modelId="{08DB4DB6-3DD7-42F3-8A98-2DC93FF7A6A5}" type="presOf" srcId="{265B4F26-4F2E-4E63-895C-07F64E08D70C}" destId="{48ACB95C-CC2E-4F12-B360-0C4DE51B1F74}" srcOrd="0" destOrd="3" presId="urn:microsoft.com/office/officeart/2005/8/layout/hList6"/>
    <dgm:cxn modelId="{C1FF83BF-D8F9-4888-9771-C5BE6A591BCD}" type="presOf" srcId="{134158BC-AC74-4828-A48B-96DADF9FD782}" destId="{31973C33-88FA-4DB3-A247-97944DF4D6E0}" srcOrd="0" destOrd="1" presId="urn:microsoft.com/office/officeart/2005/8/layout/hList6"/>
    <dgm:cxn modelId="{5A422CC8-8A6D-40AA-8992-48BFB1D36E93}" type="presOf" srcId="{E3D8C094-6722-40BA-BF3B-DD1BB28A21F5}" destId="{48ACB95C-CC2E-4F12-B360-0C4DE51B1F74}" srcOrd="0" destOrd="0" presId="urn:microsoft.com/office/officeart/2005/8/layout/hList6"/>
    <dgm:cxn modelId="{37F8CAD1-0FDE-4577-B0F2-C8B4B3CE31C9}" srcId="{A601F535-2666-4A1C-A336-D04ED35EA764}" destId="{300851AB-D5F3-458E-AE75-8998946576B6}" srcOrd="3" destOrd="0" parTransId="{8811FE9D-1DE5-4D18-A554-99CA59831802}" sibTransId="{6F2989C1-EEA6-491D-B0EF-C69DAE405071}"/>
    <dgm:cxn modelId="{47A5B8D3-E145-4B3F-9405-55799D1D2007}" type="presOf" srcId="{EF6DFCF3-4D1E-4551-B7F9-ED77DAB2C2D6}" destId="{48ACB95C-CC2E-4F12-B360-0C4DE51B1F74}" srcOrd="0" destOrd="5" presId="urn:microsoft.com/office/officeart/2005/8/layout/hList6"/>
    <dgm:cxn modelId="{7F3A16DB-71B9-4E0B-957A-9870492FE0A3}" srcId="{A601F535-2666-4A1C-A336-D04ED35EA764}" destId="{5899B35D-B4D9-400D-82EF-37DA34D9E73B}" srcOrd="1" destOrd="0" parTransId="{8C63153C-4C6B-4D06-8F36-3402344ABFF9}" sibTransId="{77EB832E-E7B9-4901-9C2A-9F627260D041}"/>
    <dgm:cxn modelId="{9D728BDD-B112-4C26-AAA3-5B6BEB6D891C}" srcId="{F026C1E2-1AFA-4BE4-8D48-D52CE05C7899}" destId="{A601F535-2666-4A1C-A336-D04ED35EA764}" srcOrd="0" destOrd="0" parTransId="{809FD238-0ECB-46C8-9B59-345CAB2A6752}" sibTransId="{96E543FB-86A3-487B-AEFB-2840C01D988B}"/>
    <dgm:cxn modelId="{96F763E7-562A-4B7F-A995-D66FCBC4DBF9}" type="presOf" srcId="{300851AB-D5F3-458E-AE75-8998946576B6}" destId="{31973C33-88FA-4DB3-A247-97944DF4D6E0}" srcOrd="0" destOrd="4" presId="urn:microsoft.com/office/officeart/2005/8/layout/hList6"/>
    <dgm:cxn modelId="{D4DACCEA-116B-4A7B-9174-B47C6BB176F4}" type="presOf" srcId="{5899B35D-B4D9-400D-82EF-37DA34D9E73B}" destId="{31973C33-88FA-4DB3-A247-97944DF4D6E0}" srcOrd="0" destOrd="2" presId="urn:microsoft.com/office/officeart/2005/8/layout/hList6"/>
    <dgm:cxn modelId="{8EDA32EF-CC88-4E90-9518-4173E92F8D3F}" srcId="{A601F535-2666-4A1C-A336-D04ED35EA764}" destId="{2423A498-B6F5-49D8-8EE4-75BBA48C69A0}" srcOrd="2" destOrd="0" parTransId="{A57AE1DB-2F7A-415C-AA14-88C9EC07D4DF}" sibTransId="{81772374-250B-432C-8BE4-2702EB583501}"/>
    <dgm:cxn modelId="{C3815FEF-14CB-4BF8-8F69-9ADACF724E20}" srcId="{E3D8C094-6722-40BA-BF3B-DD1BB28A21F5}" destId="{265B4F26-4F2E-4E63-895C-07F64E08D70C}" srcOrd="2" destOrd="0" parTransId="{E756C9DD-8C45-4FC5-BC61-DF4F92D68918}" sibTransId="{95F482B6-CFC4-493D-889F-3CA05AB88A0A}"/>
    <dgm:cxn modelId="{CDFF87F6-8FA4-4FA3-A9DD-7FBFA4DD4E62}" type="presOf" srcId="{F026C1E2-1AFA-4BE4-8D48-D52CE05C7899}" destId="{6944C411-B26B-4571-B0A3-605E8F3087AB}" srcOrd="0" destOrd="0" presId="urn:microsoft.com/office/officeart/2005/8/layout/hList6"/>
    <dgm:cxn modelId="{271BE36C-E129-4489-B5BB-ADB9AEF080CD}" type="presParOf" srcId="{6944C411-B26B-4571-B0A3-605E8F3087AB}" destId="{31973C33-88FA-4DB3-A247-97944DF4D6E0}" srcOrd="0" destOrd="0" presId="urn:microsoft.com/office/officeart/2005/8/layout/hList6"/>
    <dgm:cxn modelId="{C31C7221-B751-479C-A360-49176D8426A7}" type="presParOf" srcId="{6944C411-B26B-4571-B0A3-605E8F3087AB}" destId="{504C3A67-FF91-4FE9-B04D-F0670AFBD70E}" srcOrd="1" destOrd="0" presId="urn:microsoft.com/office/officeart/2005/8/layout/hList6"/>
    <dgm:cxn modelId="{5E8F9C6D-8E88-4D34-938D-80CB8ECAF1CB}" type="presParOf" srcId="{6944C411-B26B-4571-B0A3-605E8F3087AB}" destId="{48ACB95C-CC2E-4F12-B360-0C4DE51B1F74}" srcOrd="2"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4F4BF66F-87D4-41C0-B1D0-897FFA1DCD6C}" type="doc">
      <dgm:prSet loTypeId="urn:microsoft.com/office/officeart/2005/8/layout/default" loCatId="list" qsTypeId="urn:microsoft.com/office/officeart/2005/8/quickstyle/simple1" qsCatId="simple" csTypeId="urn:microsoft.com/office/officeart/2005/8/colors/colorful3" csCatId="colorful" phldr="1"/>
      <dgm:spPr/>
      <dgm:t>
        <a:bodyPr/>
        <a:lstStyle/>
        <a:p>
          <a:endParaRPr lang="en-US"/>
        </a:p>
      </dgm:t>
    </dgm:pt>
    <dgm:pt modelId="{E3C60F69-045D-4CBA-BB29-52C460C8C1D5}">
      <dgm:prSet phldrT="[Text]" custT="1"/>
      <dgm:spPr/>
      <dgm:t>
        <a:bodyPr/>
        <a:lstStyle/>
        <a:p>
          <a:r>
            <a:rPr lang="en-US" sz="2200" dirty="0">
              <a:solidFill>
                <a:schemeClr val="tx1">
                  <a:lumMod val="95000"/>
                  <a:lumOff val="5000"/>
                </a:schemeClr>
              </a:solidFill>
            </a:rPr>
            <a:t>ISD</a:t>
          </a:r>
        </a:p>
      </dgm:t>
    </dgm:pt>
    <dgm:pt modelId="{9AA68000-BB77-465B-8EBB-007991D113D9}" type="parTrans" cxnId="{7B1FAAF4-299A-4D03-9FF8-23D19E3FCC1B}">
      <dgm:prSet/>
      <dgm:spPr/>
      <dgm:t>
        <a:bodyPr/>
        <a:lstStyle/>
        <a:p>
          <a:endParaRPr lang="en-US" sz="2200">
            <a:solidFill>
              <a:schemeClr val="tx1">
                <a:lumMod val="95000"/>
                <a:lumOff val="5000"/>
              </a:schemeClr>
            </a:solidFill>
          </a:endParaRPr>
        </a:p>
      </dgm:t>
    </dgm:pt>
    <dgm:pt modelId="{5A5A608D-6354-4382-9366-CE7ABE579774}" type="sibTrans" cxnId="{7B1FAAF4-299A-4D03-9FF8-23D19E3FCC1B}">
      <dgm:prSet/>
      <dgm:spPr/>
      <dgm:t>
        <a:bodyPr/>
        <a:lstStyle/>
        <a:p>
          <a:endParaRPr lang="en-US" sz="2200">
            <a:solidFill>
              <a:schemeClr val="tx1">
                <a:lumMod val="95000"/>
                <a:lumOff val="5000"/>
              </a:schemeClr>
            </a:solidFill>
          </a:endParaRPr>
        </a:p>
      </dgm:t>
    </dgm:pt>
    <dgm:pt modelId="{652EC446-4070-41FB-BD84-0BC43BE88117}">
      <dgm:prSet phldrT="[Text]" custT="1"/>
      <dgm:spPr/>
      <dgm:t>
        <a:bodyPr/>
        <a:lstStyle/>
        <a:p>
          <a:r>
            <a:rPr lang="en-US" sz="2200" dirty="0">
              <a:solidFill>
                <a:schemeClr val="tx1">
                  <a:lumMod val="95000"/>
                  <a:lumOff val="5000"/>
                </a:schemeClr>
              </a:solidFill>
            </a:rPr>
            <a:t>CROSS CHARGE</a:t>
          </a:r>
        </a:p>
      </dgm:t>
    </dgm:pt>
    <dgm:pt modelId="{657F89D6-9961-4EDB-A3A5-8BFD96479CB8}" type="parTrans" cxnId="{11DBFFB4-19DA-45F9-81F4-16C599997D0D}">
      <dgm:prSet/>
      <dgm:spPr/>
      <dgm:t>
        <a:bodyPr/>
        <a:lstStyle/>
        <a:p>
          <a:endParaRPr lang="en-US" sz="2200">
            <a:solidFill>
              <a:schemeClr val="tx1">
                <a:lumMod val="95000"/>
                <a:lumOff val="5000"/>
              </a:schemeClr>
            </a:solidFill>
          </a:endParaRPr>
        </a:p>
      </dgm:t>
    </dgm:pt>
    <dgm:pt modelId="{CFBB7F44-3472-4349-AC02-747F275D6EB7}" type="sibTrans" cxnId="{11DBFFB4-19DA-45F9-81F4-16C599997D0D}">
      <dgm:prSet/>
      <dgm:spPr/>
      <dgm:t>
        <a:bodyPr/>
        <a:lstStyle/>
        <a:p>
          <a:endParaRPr lang="en-US" sz="2200">
            <a:solidFill>
              <a:schemeClr val="tx1">
                <a:lumMod val="95000"/>
                <a:lumOff val="5000"/>
              </a:schemeClr>
            </a:solidFill>
          </a:endParaRPr>
        </a:p>
      </dgm:t>
    </dgm:pt>
    <dgm:pt modelId="{81ABC2A1-1A6B-41A9-A52D-14872180F7DC}" type="pres">
      <dgm:prSet presAssocID="{4F4BF66F-87D4-41C0-B1D0-897FFA1DCD6C}" presName="diagram" presStyleCnt="0">
        <dgm:presLayoutVars>
          <dgm:dir/>
          <dgm:resizeHandles val="exact"/>
        </dgm:presLayoutVars>
      </dgm:prSet>
      <dgm:spPr/>
    </dgm:pt>
    <dgm:pt modelId="{1F3C5199-30F7-4250-8EDF-6B12BC52D87A}" type="pres">
      <dgm:prSet presAssocID="{E3C60F69-045D-4CBA-BB29-52C460C8C1D5}" presName="node" presStyleLbl="node1" presStyleIdx="0" presStyleCnt="2">
        <dgm:presLayoutVars>
          <dgm:bulletEnabled val="1"/>
        </dgm:presLayoutVars>
      </dgm:prSet>
      <dgm:spPr/>
    </dgm:pt>
    <dgm:pt modelId="{0925B978-258D-49C0-8B86-B50536188513}" type="pres">
      <dgm:prSet presAssocID="{5A5A608D-6354-4382-9366-CE7ABE579774}" presName="sibTrans" presStyleCnt="0"/>
      <dgm:spPr/>
    </dgm:pt>
    <dgm:pt modelId="{CDF63501-313B-4653-BEEC-43D386714653}" type="pres">
      <dgm:prSet presAssocID="{652EC446-4070-41FB-BD84-0BC43BE88117}" presName="node" presStyleLbl="node1" presStyleIdx="1" presStyleCnt="2">
        <dgm:presLayoutVars>
          <dgm:bulletEnabled val="1"/>
        </dgm:presLayoutVars>
      </dgm:prSet>
      <dgm:spPr/>
    </dgm:pt>
  </dgm:ptLst>
  <dgm:cxnLst>
    <dgm:cxn modelId="{1172AB08-0A5F-44D6-83C6-786A7BFBF2BF}" type="presOf" srcId="{652EC446-4070-41FB-BD84-0BC43BE88117}" destId="{CDF63501-313B-4653-BEEC-43D386714653}" srcOrd="0" destOrd="0" presId="urn:microsoft.com/office/officeart/2005/8/layout/default"/>
    <dgm:cxn modelId="{478F5C87-45E2-4607-8FFB-4AD8DEDDD03C}" type="presOf" srcId="{E3C60F69-045D-4CBA-BB29-52C460C8C1D5}" destId="{1F3C5199-30F7-4250-8EDF-6B12BC52D87A}" srcOrd="0" destOrd="0" presId="urn:microsoft.com/office/officeart/2005/8/layout/default"/>
    <dgm:cxn modelId="{08ACE695-4965-4E17-854E-ADEFB51EFCD1}" type="presOf" srcId="{4F4BF66F-87D4-41C0-B1D0-897FFA1DCD6C}" destId="{81ABC2A1-1A6B-41A9-A52D-14872180F7DC}" srcOrd="0" destOrd="0" presId="urn:microsoft.com/office/officeart/2005/8/layout/default"/>
    <dgm:cxn modelId="{11DBFFB4-19DA-45F9-81F4-16C599997D0D}" srcId="{4F4BF66F-87D4-41C0-B1D0-897FFA1DCD6C}" destId="{652EC446-4070-41FB-BD84-0BC43BE88117}" srcOrd="1" destOrd="0" parTransId="{657F89D6-9961-4EDB-A3A5-8BFD96479CB8}" sibTransId="{CFBB7F44-3472-4349-AC02-747F275D6EB7}"/>
    <dgm:cxn modelId="{7B1FAAF4-299A-4D03-9FF8-23D19E3FCC1B}" srcId="{4F4BF66F-87D4-41C0-B1D0-897FFA1DCD6C}" destId="{E3C60F69-045D-4CBA-BB29-52C460C8C1D5}" srcOrd="0" destOrd="0" parTransId="{9AA68000-BB77-465B-8EBB-007991D113D9}" sibTransId="{5A5A608D-6354-4382-9366-CE7ABE579774}"/>
    <dgm:cxn modelId="{327B6066-7D0F-45CF-BE88-C52E1A5CDE3E}" type="presParOf" srcId="{81ABC2A1-1A6B-41A9-A52D-14872180F7DC}" destId="{1F3C5199-30F7-4250-8EDF-6B12BC52D87A}" srcOrd="0" destOrd="0" presId="urn:microsoft.com/office/officeart/2005/8/layout/default"/>
    <dgm:cxn modelId="{0E24C2C6-47B5-4496-8E05-604065D8F077}" type="presParOf" srcId="{81ABC2A1-1A6B-41A9-A52D-14872180F7DC}" destId="{0925B978-258D-49C0-8B86-B50536188513}" srcOrd="1" destOrd="0" presId="urn:microsoft.com/office/officeart/2005/8/layout/default"/>
    <dgm:cxn modelId="{8C19F7DD-9C2E-44AB-9442-09F207000D1A}" type="presParOf" srcId="{81ABC2A1-1A6B-41A9-A52D-14872180F7DC}" destId="{CDF63501-313B-4653-BEEC-43D386714653}" srcOrd="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7290E51C-456F-46C8-A49B-27067914BD85}" type="doc">
      <dgm:prSet loTypeId="urn:microsoft.com/office/officeart/2005/8/layout/hierarchy1" loCatId="hierarchy" qsTypeId="urn:microsoft.com/office/officeart/2005/8/quickstyle/simple1" qsCatId="simple" csTypeId="urn:microsoft.com/office/officeart/2005/8/colors/colorful5" csCatId="colorful" phldr="1"/>
      <dgm:spPr/>
      <dgm:t>
        <a:bodyPr/>
        <a:lstStyle/>
        <a:p>
          <a:endParaRPr lang="en-US"/>
        </a:p>
      </dgm:t>
    </dgm:pt>
    <dgm:pt modelId="{D6A4DEB3-A284-4613-88FA-FCFEBC61043D}">
      <dgm:prSet phldrT="[Text]" custT="1"/>
      <dgm:spPr/>
      <dgm:t>
        <a:bodyPr/>
        <a:lstStyle/>
        <a:p>
          <a:r>
            <a:rPr lang="en-US" sz="2800" dirty="0">
              <a:latin typeface="Garamond" panose="02020404030301010803" pitchFamily="18" charset="0"/>
            </a:rPr>
            <a:t>ISD &amp;</a:t>
          </a:r>
        </a:p>
        <a:p>
          <a:r>
            <a:rPr lang="en-US" sz="2800" dirty="0">
              <a:latin typeface="Garamond" panose="02020404030301010803" pitchFamily="18" charset="0"/>
            </a:rPr>
            <a:t>Recipient in</a:t>
          </a:r>
        </a:p>
        <a:p>
          <a:r>
            <a:rPr lang="en-US" sz="2800" dirty="0">
              <a:latin typeface="Garamond" panose="02020404030301010803" pitchFamily="18" charset="0"/>
            </a:rPr>
            <a:t>Different States</a:t>
          </a:r>
        </a:p>
      </dgm:t>
    </dgm:pt>
    <dgm:pt modelId="{5B823580-A7A1-4791-91A9-6A7363E58FA4}" type="parTrans" cxnId="{6596857D-6633-4E77-BB3A-8C00850897F2}">
      <dgm:prSet/>
      <dgm:spPr/>
      <dgm:t>
        <a:bodyPr/>
        <a:lstStyle/>
        <a:p>
          <a:endParaRPr lang="en-US" sz="2800">
            <a:latin typeface="Garamond" panose="02020404030301010803" pitchFamily="18" charset="0"/>
          </a:endParaRPr>
        </a:p>
      </dgm:t>
    </dgm:pt>
    <dgm:pt modelId="{6CBF6956-3CC1-421F-9596-465752D7A67C}" type="sibTrans" cxnId="{6596857D-6633-4E77-BB3A-8C00850897F2}">
      <dgm:prSet/>
      <dgm:spPr/>
      <dgm:t>
        <a:bodyPr/>
        <a:lstStyle/>
        <a:p>
          <a:endParaRPr lang="en-US" sz="2800">
            <a:latin typeface="Garamond" panose="02020404030301010803" pitchFamily="18" charset="0"/>
          </a:endParaRPr>
        </a:p>
      </dgm:t>
    </dgm:pt>
    <dgm:pt modelId="{BE7AA4E4-EF2E-43D1-89EC-584C31D43F87}">
      <dgm:prSet phldrT="[Text]" custT="1"/>
      <dgm:spPr/>
      <dgm:t>
        <a:bodyPr/>
        <a:lstStyle/>
        <a:p>
          <a:r>
            <a:rPr lang="en-US" sz="2800" dirty="0">
              <a:latin typeface="Garamond" panose="02020404030301010803" pitchFamily="18" charset="0"/>
            </a:rPr>
            <a:t>Credit of IGST</a:t>
          </a:r>
        </a:p>
      </dgm:t>
    </dgm:pt>
    <dgm:pt modelId="{A3F5784E-9925-4977-AB2B-75084DB321A7}" type="parTrans" cxnId="{0DFF2966-A9D2-4DD3-9337-0009C243CD5B}">
      <dgm:prSet/>
      <dgm:spPr/>
      <dgm:t>
        <a:bodyPr/>
        <a:lstStyle/>
        <a:p>
          <a:endParaRPr lang="en-US" sz="2800">
            <a:latin typeface="Garamond" panose="02020404030301010803" pitchFamily="18" charset="0"/>
          </a:endParaRPr>
        </a:p>
      </dgm:t>
    </dgm:pt>
    <dgm:pt modelId="{B259E775-6B93-441C-9071-AFED7064CB71}" type="sibTrans" cxnId="{0DFF2966-A9D2-4DD3-9337-0009C243CD5B}">
      <dgm:prSet/>
      <dgm:spPr/>
      <dgm:t>
        <a:bodyPr/>
        <a:lstStyle/>
        <a:p>
          <a:endParaRPr lang="en-US" sz="2800">
            <a:latin typeface="Garamond" panose="02020404030301010803" pitchFamily="18" charset="0"/>
          </a:endParaRPr>
        </a:p>
      </dgm:t>
    </dgm:pt>
    <dgm:pt modelId="{45F799DD-6935-442E-AF9B-B5909E53855E}">
      <dgm:prSet phldrT="[Text]" custT="1"/>
      <dgm:spPr/>
      <dgm:t>
        <a:bodyPr/>
        <a:lstStyle/>
        <a:p>
          <a:r>
            <a:rPr lang="en-US" sz="2800" dirty="0">
              <a:latin typeface="Garamond" panose="02020404030301010803" pitchFamily="18" charset="0"/>
            </a:rPr>
            <a:t>IGST</a:t>
          </a:r>
        </a:p>
      </dgm:t>
    </dgm:pt>
    <dgm:pt modelId="{EFE4FBCB-08FA-4496-94D7-E7BC93F372D8}" type="parTrans" cxnId="{C79FBFA2-BCEF-45E9-8D68-3C9939F8ECDB}">
      <dgm:prSet/>
      <dgm:spPr/>
      <dgm:t>
        <a:bodyPr/>
        <a:lstStyle/>
        <a:p>
          <a:endParaRPr lang="en-US" sz="2800">
            <a:latin typeface="Garamond" panose="02020404030301010803" pitchFamily="18" charset="0"/>
          </a:endParaRPr>
        </a:p>
      </dgm:t>
    </dgm:pt>
    <dgm:pt modelId="{88C8B88A-1569-46B9-A7D0-63D66F094E4A}" type="sibTrans" cxnId="{C79FBFA2-BCEF-45E9-8D68-3C9939F8ECDB}">
      <dgm:prSet/>
      <dgm:spPr/>
      <dgm:t>
        <a:bodyPr/>
        <a:lstStyle/>
        <a:p>
          <a:endParaRPr lang="en-US" sz="2800">
            <a:latin typeface="Garamond" panose="02020404030301010803" pitchFamily="18" charset="0"/>
          </a:endParaRPr>
        </a:p>
      </dgm:t>
    </dgm:pt>
    <dgm:pt modelId="{BC56596E-6610-4EBD-9821-42336BAB37C1}">
      <dgm:prSet phldrT="[Text]" custT="1"/>
      <dgm:spPr/>
      <dgm:t>
        <a:bodyPr/>
        <a:lstStyle/>
        <a:p>
          <a:r>
            <a:rPr lang="en-US" sz="2800" dirty="0">
              <a:latin typeface="Garamond" panose="02020404030301010803" pitchFamily="18" charset="0"/>
            </a:rPr>
            <a:t>Credit of SGST</a:t>
          </a:r>
        </a:p>
      </dgm:t>
    </dgm:pt>
    <dgm:pt modelId="{6D7030B8-C452-4BB6-8D0F-7EAB7D63D52D}" type="parTrans" cxnId="{6EF1EF17-FA79-47C6-82A7-D4229FCA47BB}">
      <dgm:prSet/>
      <dgm:spPr/>
      <dgm:t>
        <a:bodyPr/>
        <a:lstStyle/>
        <a:p>
          <a:endParaRPr lang="en-US" sz="2800">
            <a:latin typeface="Garamond" panose="02020404030301010803" pitchFamily="18" charset="0"/>
          </a:endParaRPr>
        </a:p>
      </dgm:t>
    </dgm:pt>
    <dgm:pt modelId="{F3FEF3CB-E29E-4268-861C-9F358E1A1F6E}" type="sibTrans" cxnId="{6EF1EF17-FA79-47C6-82A7-D4229FCA47BB}">
      <dgm:prSet/>
      <dgm:spPr/>
      <dgm:t>
        <a:bodyPr/>
        <a:lstStyle/>
        <a:p>
          <a:endParaRPr lang="en-US" sz="2800">
            <a:latin typeface="Garamond" panose="02020404030301010803" pitchFamily="18" charset="0"/>
          </a:endParaRPr>
        </a:p>
      </dgm:t>
    </dgm:pt>
    <dgm:pt modelId="{9849AADD-A0B9-427C-8580-28F4B38C7F50}">
      <dgm:prSet phldrT="[Text]" custT="1"/>
      <dgm:spPr/>
      <dgm:t>
        <a:bodyPr/>
        <a:lstStyle/>
        <a:p>
          <a:r>
            <a:rPr lang="en-US" sz="2800" dirty="0">
              <a:latin typeface="Garamond" panose="02020404030301010803" pitchFamily="18" charset="0"/>
            </a:rPr>
            <a:t>IGST</a:t>
          </a:r>
        </a:p>
      </dgm:t>
    </dgm:pt>
    <dgm:pt modelId="{596640F1-5A3F-45EE-9CBB-CEFD8DEC6795}" type="parTrans" cxnId="{C737AB23-6C33-4301-9FF1-99904207F634}">
      <dgm:prSet/>
      <dgm:spPr/>
      <dgm:t>
        <a:bodyPr/>
        <a:lstStyle/>
        <a:p>
          <a:endParaRPr lang="en-US" sz="2800">
            <a:latin typeface="Garamond" panose="02020404030301010803" pitchFamily="18" charset="0"/>
          </a:endParaRPr>
        </a:p>
      </dgm:t>
    </dgm:pt>
    <dgm:pt modelId="{837D9C8A-E578-4CAB-B184-DA19B7F2935D}" type="sibTrans" cxnId="{C737AB23-6C33-4301-9FF1-99904207F634}">
      <dgm:prSet/>
      <dgm:spPr/>
      <dgm:t>
        <a:bodyPr/>
        <a:lstStyle/>
        <a:p>
          <a:endParaRPr lang="en-US" sz="2800">
            <a:latin typeface="Garamond" panose="02020404030301010803" pitchFamily="18" charset="0"/>
          </a:endParaRPr>
        </a:p>
      </dgm:t>
    </dgm:pt>
    <dgm:pt modelId="{6556EF14-3B45-4978-B118-662FFEE75852}">
      <dgm:prSet phldrT="[Text]" custT="1"/>
      <dgm:spPr/>
      <dgm:t>
        <a:bodyPr/>
        <a:lstStyle/>
        <a:p>
          <a:r>
            <a:rPr lang="en-US" sz="2800" dirty="0">
              <a:latin typeface="Garamond" panose="02020404030301010803" pitchFamily="18" charset="0"/>
            </a:rPr>
            <a:t>Credit of CGST</a:t>
          </a:r>
        </a:p>
      </dgm:t>
    </dgm:pt>
    <dgm:pt modelId="{65508045-382E-40DA-B0FF-EF22EADF6A1D}" type="parTrans" cxnId="{76D9C60F-0360-44A3-B8A4-E8C91D94CA4B}">
      <dgm:prSet/>
      <dgm:spPr/>
      <dgm:t>
        <a:bodyPr/>
        <a:lstStyle/>
        <a:p>
          <a:endParaRPr lang="en-US" sz="2800">
            <a:latin typeface="Garamond" panose="02020404030301010803" pitchFamily="18" charset="0"/>
          </a:endParaRPr>
        </a:p>
      </dgm:t>
    </dgm:pt>
    <dgm:pt modelId="{2B5305ED-8F4D-4C8A-B08C-C2E09766622E}" type="sibTrans" cxnId="{76D9C60F-0360-44A3-B8A4-E8C91D94CA4B}">
      <dgm:prSet/>
      <dgm:spPr/>
      <dgm:t>
        <a:bodyPr/>
        <a:lstStyle/>
        <a:p>
          <a:endParaRPr lang="en-US" sz="2800">
            <a:latin typeface="Garamond" panose="02020404030301010803" pitchFamily="18" charset="0"/>
          </a:endParaRPr>
        </a:p>
      </dgm:t>
    </dgm:pt>
    <dgm:pt modelId="{448FB11D-40B1-4808-A96F-95B0AF88577A}">
      <dgm:prSet phldrT="[Text]" custT="1"/>
      <dgm:spPr/>
      <dgm:t>
        <a:bodyPr/>
        <a:lstStyle/>
        <a:p>
          <a:r>
            <a:rPr lang="en-US" sz="2800" dirty="0">
              <a:latin typeface="Garamond" panose="02020404030301010803" pitchFamily="18" charset="0"/>
            </a:rPr>
            <a:t>IGST</a:t>
          </a:r>
        </a:p>
      </dgm:t>
    </dgm:pt>
    <dgm:pt modelId="{931D73B3-FB4A-46BF-8651-7A5899CC2FA8}" type="parTrans" cxnId="{CA1AC169-E31E-4EC6-BE90-378FB4BFE556}">
      <dgm:prSet/>
      <dgm:spPr/>
      <dgm:t>
        <a:bodyPr/>
        <a:lstStyle/>
        <a:p>
          <a:endParaRPr lang="en-US" sz="2800">
            <a:latin typeface="Garamond" panose="02020404030301010803" pitchFamily="18" charset="0"/>
          </a:endParaRPr>
        </a:p>
      </dgm:t>
    </dgm:pt>
    <dgm:pt modelId="{CDC34A75-E61F-4FC7-B764-C9FA832C9A68}" type="sibTrans" cxnId="{CA1AC169-E31E-4EC6-BE90-378FB4BFE556}">
      <dgm:prSet/>
      <dgm:spPr/>
      <dgm:t>
        <a:bodyPr/>
        <a:lstStyle/>
        <a:p>
          <a:endParaRPr lang="en-US" sz="2800">
            <a:latin typeface="Garamond" panose="02020404030301010803" pitchFamily="18" charset="0"/>
          </a:endParaRPr>
        </a:p>
      </dgm:t>
    </dgm:pt>
    <dgm:pt modelId="{DCC4B1B7-26AA-434A-A840-5296BA6C2EBC}" type="pres">
      <dgm:prSet presAssocID="{7290E51C-456F-46C8-A49B-27067914BD85}" presName="hierChild1" presStyleCnt="0">
        <dgm:presLayoutVars>
          <dgm:chPref val="1"/>
          <dgm:dir/>
          <dgm:animOne val="branch"/>
          <dgm:animLvl val="lvl"/>
          <dgm:resizeHandles/>
        </dgm:presLayoutVars>
      </dgm:prSet>
      <dgm:spPr/>
    </dgm:pt>
    <dgm:pt modelId="{9C24C7E4-D0FC-4237-860A-7608A3672491}" type="pres">
      <dgm:prSet presAssocID="{D6A4DEB3-A284-4613-88FA-FCFEBC61043D}" presName="hierRoot1" presStyleCnt="0"/>
      <dgm:spPr/>
    </dgm:pt>
    <dgm:pt modelId="{514C85B7-3065-4C77-B84C-E91A3BE6BB60}" type="pres">
      <dgm:prSet presAssocID="{D6A4DEB3-A284-4613-88FA-FCFEBC61043D}" presName="composite" presStyleCnt="0"/>
      <dgm:spPr/>
    </dgm:pt>
    <dgm:pt modelId="{F6A2CBF7-8FF1-49B7-AB80-04B65CA0179D}" type="pres">
      <dgm:prSet presAssocID="{D6A4DEB3-A284-4613-88FA-FCFEBC61043D}" presName="background" presStyleLbl="node0" presStyleIdx="0" presStyleCnt="2"/>
      <dgm:spPr/>
    </dgm:pt>
    <dgm:pt modelId="{F2149C72-0DCF-4542-8F52-DDA0B15CDDC5}" type="pres">
      <dgm:prSet presAssocID="{D6A4DEB3-A284-4613-88FA-FCFEBC61043D}" presName="text" presStyleLbl="fgAcc0" presStyleIdx="0" presStyleCnt="2" custScaleX="160158" custScaleY="108773" custLinFactNeighborX="-5012" custLinFactNeighborY="-1293">
        <dgm:presLayoutVars>
          <dgm:chPref val="3"/>
        </dgm:presLayoutVars>
      </dgm:prSet>
      <dgm:spPr/>
    </dgm:pt>
    <dgm:pt modelId="{F68AE4F8-A347-43CE-9F65-29E081D49ECE}" type="pres">
      <dgm:prSet presAssocID="{D6A4DEB3-A284-4613-88FA-FCFEBC61043D}" presName="hierChild2" presStyleCnt="0"/>
      <dgm:spPr/>
    </dgm:pt>
    <dgm:pt modelId="{00AF7982-B2F4-4748-A378-FAAF201FEE2A}" type="pres">
      <dgm:prSet presAssocID="{A3F5784E-9925-4977-AB2B-75084DB321A7}" presName="Name10" presStyleLbl="parChTrans1D2" presStyleIdx="0" presStyleCnt="3"/>
      <dgm:spPr/>
    </dgm:pt>
    <dgm:pt modelId="{07799B7B-1EB4-4940-BEC9-D2E03371E829}" type="pres">
      <dgm:prSet presAssocID="{BE7AA4E4-EF2E-43D1-89EC-584C31D43F87}" presName="hierRoot2" presStyleCnt="0"/>
      <dgm:spPr/>
    </dgm:pt>
    <dgm:pt modelId="{4FB47F18-676C-4991-BDAE-FA44A1B12D56}" type="pres">
      <dgm:prSet presAssocID="{BE7AA4E4-EF2E-43D1-89EC-584C31D43F87}" presName="composite2" presStyleCnt="0"/>
      <dgm:spPr/>
    </dgm:pt>
    <dgm:pt modelId="{90039A7F-7612-4102-9D1A-2F4C367B6A87}" type="pres">
      <dgm:prSet presAssocID="{BE7AA4E4-EF2E-43D1-89EC-584C31D43F87}" presName="background2" presStyleLbl="node2" presStyleIdx="0" presStyleCnt="3"/>
      <dgm:spPr/>
    </dgm:pt>
    <dgm:pt modelId="{57093E63-71FF-41DC-BB64-B675600B5244}" type="pres">
      <dgm:prSet presAssocID="{BE7AA4E4-EF2E-43D1-89EC-584C31D43F87}" presName="text2" presStyleLbl="fgAcc2" presStyleIdx="0" presStyleCnt="3" custScaleX="96865" custScaleY="93393" custLinFactNeighborX="-75542">
        <dgm:presLayoutVars>
          <dgm:chPref val="3"/>
        </dgm:presLayoutVars>
      </dgm:prSet>
      <dgm:spPr/>
    </dgm:pt>
    <dgm:pt modelId="{10899DE0-8DA6-4593-8248-6F9ADAFE6B2D}" type="pres">
      <dgm:prSet presAssocID="{BE7AA4E4-EF2E-43D1-89EC-584C31D43F87}" presName="hierChild3" presStyleCnt="0"/>
      <dgm:spPr/>
    </dgm:pt>
    <dgm:pt modelId="{0531360A-9788-4768-BB94-97E9F03C752D}" type="pres">
      <dgm:prSet presAssocID="{EFE4FBCB-08FA-4496-94D7-E7BC93F372D8}" presName="Name17" presStyleLbl="parChTrans1D3" presStyleIdx="0" presStyleCnt="2"/>
      <dgm:spPr/>
    </dgm:pt>
    <dgm:pt modelId="{4794445B-8363-470D-87FE-9691C7C3B9DD}" type="pres">
      <dgm:prSet presAssocID="{45F799DD-6935-442E-AF9B-B5909E53855E}" presName="hierRoot3" presStyleCnt="0"/>
      <dgm:spPr/>
    </dgm:pt>
    <dgm:pt modelId="{5F9885FA-997A-44A3-B4CC-2061E66DA72E}" type="pres">
      <dgm:prSet presAssocID="{45F799DD-6935-442E-AF9B-B5909E53855E}" presName="composite3" presStyleCnt="0"/>
      <dgm:spPr/>
    </dgm:pt>
    <dgm:pt modelId="{C6079BFB-756E-4169-96E7-A3E72567CBED}" type="pres">
      <dgm:prSet presAssocID="{45F799DD-6935-442E-AF9B-B5909E53855E}" presName="background3" presStyleLbl="node3" presStyleIdx="0" presStyleCnt="2"/>
      <dgm:spPr/>
    </dgm:pt>
    <dgm:pt modelId="{8C008A06-2836-4AD8-96F6-CC5CE36D326B}" type="pres">
      <dgm:prSet presAssocID="{45F799DD-6935-442E-AF9B-B5909E53855E}" presName="text3" presStyleLbl="fgAcc3" presStyleIdx="0" presStyleCnt="2" custLinFactNeighborX="-75696">
        <dgm:presLayoutVars>
          <dgm:chPref val="3"/>
        </dgm:presLayoutVars>
      </dgm:prSet>
      <dgm:spPr/>
    </dgm:pt>
    <dgm:pt modelId="{B40068E5-1353-40AB-A10E-36C009288543}" type="pres">
      <dgm:prSet presAssocID="{45F799DD-6935-442E-AF9B-B5909E53855E}" presName="hierChild4" presStyleCnt="0"/>
      <dgm:spPr/>
    </dgm:pt>
    <dgm:pt modelId="{9D48776D-E737-43B0-BD78-5001978CD86B}" type="pres">
      <dgm:prSet presAssocID="{65508045-382E-40DA-B0FF-EF22EADF6A1D}" presName="Name10" presStyleLbl="parChTrans1D2" presStyleIdx="1" presStyleCnt="3"/>
      <dgm:spPr/>
    </dgm:pt>
    <dgm:pt modelId="{30430EC2-3EC2-46C1-8645-70FC9F467E95}" type="pres">
      <dgm:prSet presAssocID="{6556EF14-3B45-4978-B118-662FFEE75852}" presName="hierRoot2" presStyleCnt="0"/>
      <dgm:spPr/>
    </dgm:pt>
    <dgm:pt modelId="{D4D32574-EC6D-44B7-8754-0A26DED972C4}" type="pres">
      <dgm:prSet presAssocID="{6556EF14-3B45-4978-B118-662FFEE75852}" presName="composite2" presStyleCnt="0"/>
      <dgm:spPr/>
    </dgm:pt>
    <dgm:pt modelId="{81D232D2-EDF7-4F5D-92A5-E38C75174884}" type="pres">
      <dgm:prSet presAssocID="{6556EF14-3B45-4978-B118-662FFEE75852}" presName="background2" presStyleLbl="node2" presStyleIdx="1" presStyleCnt="3"/>
      <dgm:spPr/>
    </dgm:pt>
    <dgm:pt modelId="{8ADF9D36-7250-4725-BC8E-6FA2A0479871}" type="pres">
      <dgm:prSet presAssocID="{6556EF14-3B45-4978-B118-662FFEE75852}" presName="text2" presStyleLbl="fgAcc2" presStyleIdx="1" presStyleCnt="3" custScaleX="96865" custScaleY="93393" custLinFactNeighborX="6277">
        <dgm:presLayoutVars>
          <dgm:chPref val="3"/>
        </dgm:presLayoutVars>
      </dgm:prSet>
      <dgm:spPr/>
    </dgm:pt>
    <dgm:pt modelId="{23CACFC9-6972-4AEF-9B81-7813CCE89563}" type="pres">
      <dgm:prSet presAssocID="{6556EF14-3B45-4978-B118-662FFEE75852}" presName="hierChild3" presStyleCnt="0"/>
      <dgm:spPr/>
    </dgm:pt>
    <dgm:pt modelId="{AEFBD16A-0DBA-4D4A-8E41-AA64D94C607E}" type="pres">
      <dgm:prSet presAssocID="{6D7030B8-C452-4BB6-8D0F-7EAB7D63D52D}" presName="Name10" presStyleLbl="parChTrans1D2" presStyleIdx="2" presStyleCnt="3"/>
      <dgm:spPr/>
    </dgm:pt>
    <dgm:pt modelId="{8ADB276A-0B37-409D-BCCA-B815E8DF64DA}" type="pres">
      <dgm:prSet presAssocID="{BC56596E-6610-4EBD-9821-42336BAB37C1}" presName="hierRoot2" presStyleCnt="0"/>
      <dgm:spPr/>
    </dgm:pt>
    <dgm:pt modelId="{893887E4-27E9-4211-8C6E-9B80A7D9135A}" type="pres">
      <dgm:prSet presAssocID="{BC56596E-6610-4EBD-9821-42336BAB37C1}" presName="composite2" presStyleCnt="0"/>
      <dgm:spPr/>
    </dgm:pt>
    <dgm:pt modelId="{3E87DA94-7266-4E15-80B0-F77C96727775}" type="pres">
      <dgm:prSet presAssocID="{BC56596E-6610-4EBD-9821-42336BAB37C1}" presName="background2" presStyleLbl="node2" presStyleIdx="2" presStyleCnt="3"/>
      <dgm:spPr/>
    </dgm:pt>
    <dgm:pt modelId="{08826C97-E7B2-48A8-A6E4-AA9A588A05DD}" type="pres">
      <dgm:prSet presAssocID="{BC56596E-6610-4EBD-9821-42336BAB37C1}" presName="text2" presStyleLbl="fgAcc2" presStyleIdx="2" presStyleCnt="3" custScaleX="107718" custScaleY="88210" custLinFactNeighborX="56440">
        <dgm:presLayoutVars>
          <dgm:chPref val="3"/>
        </dgm:presLayoutVars>
      </dgm:prSet>
      <dgm:spPr/>
    </dgm:pt>
    <dgm:pt modelId="{616A7A6C-681E-4B44-AF1B-BB1489C223CF}" type="pres">
      <dgm:prSet presAssocID="{BC56596E-6610-4EBD-9821-42336BAB37C1}" presName="hierChild3" presStyleCnt="0"/>
      <dgm:spPr/>
    </dgm:pt>
    <dgm:pt modelId="{71FEAD9E-00E0-46C1-80ED-2430989BC6AC}" type="pres">
      <dgm:prSet presAssocID="{596640F1-5A3F-45EE-9CBB-CEFD8DEC6795}" presName="Name17" presStyleLbl="parChTrans1D3" presStyleIdx="1" presStyleCnt="2"/>
      <dgm:spPr/>
    </dgm:pt>
    <dgm:pt modelId="{6903C14E-8B2A-4733-864D-F577529DE271}" type="pres">
      <dgm:prSet presAssocID="{9849AADD-A0B9-427C-8580-28F4B38C7F50}" presName="hierRoot3" presStyleCnt="0"/>
      <dgm:spPr/>
    </dgm:pt>
    <dgm:pt modelId="{9908F4A3-EA0B-4424-9267-61C5C2671D44}" type="pres">
      <dgm:prSet presAssocID="{9849AADD-A0B9-427C-8580-28F4B38C7F50}" presName="composite3" presStyleCnt="0"/>
      <dgm:spPr/>
    </dgm:pt>
    <dgm:pt modelId="{1F06CC14-DD7C-409D-8133-F304C01B7DFA}" type="pres">
      <dgm:prSet presAssocID="{9849AADD-A0B9-427C-8580-28F4B38C7F50}" presName="background3" presStyleLbl="node3" presStyleIdx="1" presStyleCnt="2"/>
      <dgm:spPr/>
    </dgm:pt>
    <dgm:pt modelId="{05BDDA27-329A-4009-AD7B-0385440FE18F}" type="pres">
      <dgm:prSet presAssocID="{9849AADD-A0B9-427C-8580-28F4B38C7F50}" presName="text3" presStyleLbl="fgAcc3" presStyleIdx="1" presStyleCnt="2" custScaleX="95505" custScaleY="102924" custLinFactNeighborX="53488" custLinFactNeighborY="-12764">
        <dgm:presLayoutVars>
          <dgm:chPref val="3"/>
        </dgm:presLayoutVars>
      </dgm:prSet>
      <dgm:spPr/>
    </dgm:pt>
    <dgm:pt modelId="{43625F62-A0B5-4754-88F4-563DC68BAA5C}" type="pres">
      <dgm:prSet presAssocID="{9849AADD-A0B9-427C-8580-28F4B38C7F50}" presName="hierChild4" presStyleCnt="0"/>
      <dgm:spPr/>
    </dgm:pt>
    <dgm:pt modelId="{7C20A43C-76F5-430B-A40F-DE6198DABE4D}" type="pres">
      <dgm:prSet presAssocID="{448FB11D-40B1-4808-A96F-95B0AF88577A}" presName="hierRoot1" presStyleCnt="0"/>
      <dgm:spPr/>
    </dgm:pt>
    <dgm:pt modelId="{0445DD0A-6364-4FE4-A88D-143A94F1C549}" type="pres">
      <dgm:prSet presAssocID="{448FB11D-40B1-4808-A96F-95B0AF88577A}" presName="composite" presStyleCnt="0"/>
      <dgm:spPr/>
    </dgm:pt>
    <dgm:pt modelId="{C03AD3E5-EC3B-4B63-A7C4-602EBBB1EA84}" type="pres">
      <dgm:prSet presAssocID="{448FB11D-40B1-4808-A96F-95B0AF88577A}" presName="background" presStyleLbl="node0" presStyleIdx="1" presStyleCnt="2"/>
      <dgm:spPr/>
    </dgm:pt>
    <dgm:pt modelId="{51992A0F-61C4-45EE-A668-5593323AB344}" type="pres">
      <dgm:prSet presAssocID="{448FB11D-40B1-4808-A96F-95B0AF88577A}" presName="text" presStyleLbl="fgAcc0" presStyleIdx="1" presStyleCnt="2" custScaleX="94853" custLinFactX="-49749" custLinFactY="100000" custLinFactNeighborX="-100000" custLinFactNeighborY="185396">
        <dgm:presLayoutVars>
          <dgm:chPref val="3"/>
        </dgm:presLayoutVars>
      </dgm:prSet>
      <dgm:spPr/>
    </dgm:pt>
    <dgm:pt modelId="{A826E0D4-4125-4B58-A396-383318376BCE}" type="pres">
      <dgm:prSet presAssocID="{448FB11D-40B1-4808-A96F-95B0AF88577A}" presName="hierChild2" presStyleCnt="0"/>
      <dgm:spPr/>
    </dgm:pt>
  </dgm:ptLst>
  <dgm:cxnLst>
    <dgm:cxn modelId="{A9516F0D-B566-4208-B7C3-CC89F416C1B5}" type="presOf" srcId="{7290E51C-456F-46C8-A49B-27067914BD85}" destId="{DCC4B1B7-26AA-434A-A840-5296BA6C2EBC}" srcOrd="0" destOrd="0" presId="urn:microsoft.com/office/officeart/2005/8/layout/hierarchy1"/>
    <dgm:cxn modelId="{76D9C60F-0360-44A3-B8A4-E8C91D94CA4B}" srcId="{D6A4DEB3-A284-4613-88FA-FCFEBC61043D}" destId="{6556EF14-3B45-4978-B118-662FFEE75852}" srcOrd="1" destOrd="0" parTransId="{65508045-382E-40DA-B0FF-EF22EADF6A1D}" sibTransId="{2B5305ED-8F4D-4C8A-B08C-C2E09766622E}"/>
    <dgm:cxn modelId="{F98FF215-142E-4C77-941B-2569477460C0}" type="presOf" srcId="{6556EF14-3B45-4978-B118-662FFEE75852}" destId="{8ADF9D36-7250-4725-BC8E-6FA2A0479871}" srcOrd="0" destOrd="0" presId="urn:microsoft.com/office/officeart/2005/8/layout/hierarchy1"/>
    <dgm:cxn modelId="{6EF1EF17-FA79-47C6-82A7-D4229FCA47BB}" srcId="{D6A4DEB3-A284-4613-88FA-FCFEBC61043D}" destId="{BC56596E-6610-4EBD-9821-42336BAB37C1}" srcOrd="2" destOrd="0" parTransId="{6D7030B8-C452-4BB6-8D0F-7EAB7D63D52D}" sibTransId="{F3FEF3CB-E29E-4268-861C-9F358E1A1F6E}"/>
    <dgm:cxn modelId="{C737AB23-6C33-4301-9FF1-99904207F634}" srcId="{BC56596E-6610-4EBD-9821-42336BAB37C1}" destId="{9849AADD-A0B9-427C-8580-28F4B38C7F50}" srcOrd="0" destOrd="0" parTransId="{596640F1-5A3F-45EE-9CBB-CEFD8DEC6795}" sibTransId="{837D9C8A-E578-4CAB-B184-DA19B7F2935D}"/>
    <dgm:cxn modelId="{94731A5C-1888-4796-B651-6CD29418A7C3}" type="presOf" srcId="{448FB11D-40B1-4808-A96F-95B0AF88577A}" destId="{51992A0F-61C4-45EE-A668-5593323AB344}" srcOrd="0" destOrd="0" presId="urn:microsoft.com/office/officeart/2005/8/layout/hierarchy1"/>
    <dgm:cxn modelId="{0DFF2966-A9D2-4DD3-9337-0009C243CD5B}" srcId="{D6A4DEB3-A284-4613-88FA-FCFEBC61043D}" destId="{BE7AA4E4-EF2E-43D1-89EC-584C31D43F87}" srcOrd="0" destOrd="0" parTransId="{A3F5784E-9925-4977-AB2B-75084DB321A7}" sibTransId="{B259E775-6B93-441C-9071-AFED7064CB71}"/>
    <dgm:cxn modelId="{CA1AC169-E31E-4EC6-BE90-378FB4BFE556}" srcId="{7290E51C-456F-46C8-A49B-27067914BD85}" destId="{448FB11D-40B1-4808-A96F-95B0AF88577A}" srcOrd="1" destOrd="0" parTransId="{931D73B3-FB4A-46BF-8651-7A5899CC2FA8}" sibTransId="{CDC34A75-E61F-4FC7-B764-C9FA832C9A68}"/>
    <dgm:cxn modelId="{6596857D-6633-4E77-BB3A-8C00850897F2}" srcId="{7290E51C-456F-46C8-A49B-27067914BD85}" destId="{D6A4DEB3-A284-4613-88FA-FCFEBC61043D}" srcOrd="0" destOrd="0" parTransId="{5B823580-A7A1-4791-91A9-6A7363E58FA4}" sibTransId="{6CBF6956-3CC1-421F-9596-465752D7A67C}"/>
    <dgm:cxn modelId="{8203297E-C034-4F0C-A2E5-F04312A27173}" type="presOf" srcId="{D6A4DEB3-A284-4613-88FA-FCFEBC61043D}" destId="{F2149C72-0DCF-4542-8F52-DDA0B15CDDC5}" srcOrd="0" destOrd="0" presId="urn:microsoft.com/office/officeart/2005/8/layout/hierarchy1"/>
    <dgm:cxn modelId="{405611A1-07A0-4E65-A83A-225CB1C23FEB}" type="presOf" srcId="{65508045-382E-40DA-B0FF-EF22EADF6A1D}" destId="{9D48776D-E737-43B0-BD78-5001978CD86B}" srcOrd="0" destOrd="0" presId="urn:microsoft.com/office/officeart/2005/8/layout/hierarchy1"/>
    <dgm:cxn modelId="{A965B9A1-CA62-424E-A2B8-120D2E0F61E1}" type="presOf" srcId="{45F799DD-6935-442E-AF9B-B5909E53855E}" destId="{8C008A06-2836-4AD8-96F6-CC5CE36D326B}" srcOrd="0" destOrd="0" presId="urn:microsoft.com/office/officeart/2005/8/layout/hierarchy1"/>
    <dgm:cxn modelId="{C79FBFA2-BCEF-45E9-8D68-3C9939F8ECDB}" srcId="{BE7AA4E4-EF2E-43D1-89EC-584C31D43F87}" destId="{45F799DD-6935-442E-AF9B-B5909E53855E}" srcOrd="0" destOrd="0" parTransId="{EFE4FBCB-08FA-4496-94D7-E7BC93F372D8}" sibTransId="{88C8B88A-1569-46B9-A7D0-63D66F094E4A}"/>
    <dgm:cxn modelId="{53BB17A3-3380-4347-8F38-22B6CF9B8894}" type="presOf" srcId="{596640F1-5A3F-45EE-9CBB-CEFD8DEC6795}" destId="{71FEAD9E-00E0-46C1-80ED-2430989BC6AC}" srcOrd="0" destOrd="0" presId="urn:microsoft.com/office/officeart/2005/8/layout/hierarchy1"/>
    <dgm:cxn modelId="{F6503DAC-B4F1-42C1-900F-6015E78EA3FE}" type="presOf" srcId="{9849AADD-A0B9-427C-8580-28F4B38C7F50}" destId="{05BDDA27-329A-4009-AD7B-0385440FE18F}" srcOrd="0" destOrd="0" presId="urn:microsoft.com/office/officeart/2005/8/layout/hierarchy1"/>
    <dgm:cxn modelId="{9E605FCF-A8ED-480F-8B8F-D3942F03AF24}" type="presOf" srcId="{EFE4FBCB-08FA-4496-94D7-E7BC93F372D8}" destId="{0531360A-9788-4768-BB94-97E9F03C752D}" srcOrd="0" destOrd="0" presId="urn:microsoft.com/office/officeart/2005/8/layout/hierarchy1"/>
    <dgm:cxn modelId="{ECAD7CD1-B16E-443B-A831-117902E8897B}" type="presOf" srcId="{A3F5784E-9925-4977-AB2B-75084DB321A7}" destId="{00AF7982-B2F4-4748-A378-FAAF201FEE2A}" srcOrd="0" destOrd="0" presId="urn:microsoft.com/office/officeart/2005/8/layout/hierarchy1"/>
    <dgm:cxn modelId="{7D0377E1-E307-48A3-847D-09C90D2A2262}" type="presOf" srcId="{6D7030B8-C452-4BB6-8D0F-7EAB7D63D52D}" destId="{AEFBD16A-0DBA-4D4A-8E41-AA64D94C607E}" srcOrd="0" destOrd="0" presId="urn:microsoft.com/office/officeart/2005/8/layout/hierarchy1"/>
    <dgm:cxn modelId="{5A5561ED-2653-476D-97B1-C3420AD8A186}" type="presOf" srcId="{BE7AA4E4-EF2E-43D1-89EC-584C31D43F87}" destId="{57093E63-71FF-41DC-BB64-B675600B5244}" srcOrd="0" destOrd="0" presId="urn:microsoft.com/office/officeart/2005/8/layout/hierarchy1"/>
    <dgm:cxn modelId="{2BB4E7F7-A9CA-4753-BF21-E281E131080B}" type="presOf" srcId="{BC56596E-6610-4EBD-9821-42336BAB37C1}" destId="{08826C97-E7B2-48A8-A6E4-AA9A588A05DD}" srcOrd="0" destOrd="0" presId="urn:microsoft.com/office/officeart/2005/8/layout/hierarchy1"/>
    <dgm:cxn modelId="{6699D425-A7D4-4AF3-89E7-0F152094A3C5}" type="presParOf" srcId="{DCC4B1B7-26AA-434A-A840-5296BA6C2EBC}" destId="{9C24C7E4-D0FC-4237-860A-7608A3672491}" srcOrd="0" destOrd="0" presId="urn:microsoft.com/office/officeart/2005/8/layout/hierarchy1"/>
    <dgm:cxn modelId="{526192FF-D72A-4439-A7D3-62B29EBE997B}" type="presParOf" srcId="{9C24C7E4-D0FC-4237-860A-7608A3672491}" destId="{514C85B7-3065-4C77-B84C-E91A3BE6BB60}" srcOrd="0" destOrd="0" presId="urn:microsoft.com/office/officeart/2005/8/layout/hierarchy1"/>
    <dgm:cxn modelId="{C6CF2460-4139-476E-84C2-FC8F414D62E3}" type="presParOf" srcId="{514C85B7-3065-4C77-B84C-E91A3BE6BB60}" destId="{F6A2CBF7-8FF1-49B7-AB80-04B65CA0179D}" srcOrd="0" destOrd="0" presId="urn:microsoft.com/office/officeart/2005/8/layout/hierarchy1"/>
    <dgm:cxn modelId="{7956B540-AD47-4A4D-A33C-0537C95893D4}" type="presParOf" srcId="{514C85B7-3065-4C77-B84C-E91A3BE6BB60}" destId="{F2149C72-0DCF-4542-8F52-DDA0B15CDDC5}" srcOrd="1" destOrd="0" presId="urn:microsoft.com/office/officeart/2005/8/layout/hierarchy1"/>
    <dgm:cxn modelId="{F91E3EEF-7546-44F6-B0F4-B94C56932F4E}" type="presParOf" srcId="{9C24C7E4-D0FC-4237-860A-7608A3672491}" destId="{F68AE4F8-A347-43CE-9F65-29E081D49ECE}" srcOrd="1" destOrd="0" presId="urn:microsoft.com/office/officeart/2005/8/layout/hierarchy1"/>
    <dgm:cxn modelId="{40D912C4-9159-4C9B-A9CA-37585C479046}" type="presParOf" srcId="{F68AE4F8-A347-43CE-9F65-29E081D49ECE}" destId="{00AF7982-B2F4-4748-A378-FAAF201FEE2A}" srcOrd="0" destOrd="0" presId="urn:microsoft.com/office/officeart/2005/8/layout/hierarchy1"/>
    <dgm:cxn modelId="{0DBB285E-7464-4376-91C6-43FBE7112B6B}" type="presParOf" srcId="{F68AE4F8-A347-43CE-9F65-29E081D49ECE}" destId="{07799B7B-1EB4-4940-BEC9-D2E03371E829}" srcOrd="1" destOrd="0" presId="urn:microsoft.com/office/officeart/2005/8/layout/hierarchy1"/>
    <dgm:cxn modelId="{7102EEE7-8A35-440E-A275-18E0F0573482}" type="presParOf" srcId="{07799B7B-1EB4-4940-BEC9-D2E03371E829}" destId="{4FB47F18-676C-4991-BDAE-FA44A1B12D56}" srcOrd="0" destOrd="0" presId="urn:microsoft.com/office/officeart/2005/8/layout/hierarchy1"/>
    <dgm:cxn modelId="{43B9C514-519E-40A0-B585-AC53B8C356F1}" type="presParOf" srcId="{4FB47F18-676C-4991-BDAE-FA44A1B12D56}" destId="{90039A7F-7612-4102-9D1A-2F4C367B6A87}" srcOrd="0" destOrd="0" presId="urn:microsoft.com/office/officeart/2005/8/layout/hierarchy1"/>
    <dgm:cxn modelId="{549CD795-7548-4582-8D43-5A7DB45BCE39}" type="presParOf" srcId="{4FB47F18-676C-4991-BDAE-FA44A1B12D56}" destId="{57093E63-71FF-41DC-BB64-B675600B5244}" srcOrd="1" destOrd="0" presId="urn:microsoft.com/office/officeart/2005/8/layout/hierarchy1"/>
    <dgm:cxn modelId="{0EC55C35-A032-421F-A9A5-826526CC26D7}" type="presParOf" srcId="{07799B7B-1EB4-4940-BEC9-D2E03371E829}" destId="{10899DE0-8DA6-4593-8248-6F9ADAFE6B2D}" srcOrd="1" destOrd="0" presId="urn:microsoft.com/office/officeart/2005/8/layout/hierarchy1"/>
    <dgm:cxn modelId="{F8E48821-EA2C-4D8C-AA96-CF64E94068C0}" type="presParOf" srcId="{10899DE0-8DA6-4593-8248-6F9ADAFE6B2D}" destId="{0531360A-9788-4768-BB94-97E9F03C752D}" srcOrd="0" destOrd="0" presId="urn:microsoft.com/office/officeart/2005/8/layout/hierarchy1"/>
    <dgm:cxn modelId="{99FB53C2-9560-402B-A551-BC08F5BEDEE5}" type="presParOf" srcId="{10899DE0-8DA6-4593-8248-6F9ADAFE6B2D}" destId="{4794445B-8363-470D-87FE-9691C7C3B9DD}" srcOrd="1" destOrd="0" presId="urn:microsoft.com/office/officeart/2005/8/layout/hierarchy1"/>
    <dgm:cxn modelId="{E3A3B334-A2BA-4312-819A-3BD0AFC06B09}" type="presParOf" srcId="{4794445B-8363-470D-87FE-9691C7C3B9DD}" destId="{5F9885FA-997A-44A3-B4CC-2061E66DA72E}" srcOrd="0" destOrd="0" presId="urn:microsoft.com/office/officeart/2005/8/layout/hierarchy1"/>
    <dgm:cxn modelId="{8BF537DF-A52B-44BE-9A74-EBDB66DB4AA4}" type="presParOf" srcId="{5F9885FA-997A-44A3-B4CC-2061E66DA72E}" destId="{C6079BFB-756E-4169-96E7-A3E72567CBED}" srcOrd="0" destOrd="0" presId="urn:microsoft.com/office/officeart/2005/8/layout/hierarchy1"/>
    <dgm:cxn modelId="{E3E7CB6B-E1B2-4B99-B3B5-3B2FE10B902A}" type="presParOf" srcId="{5F9885FA-997A-44A3-B4CC-2061E66DA72E}" destId="{8C008A06-2836-4AD8-96F6-CC5CE36D326B}" srcOrd="1" destOrd="0" presId="urn:microsoft.com/office/officeart/2005/8/layout/hierarchy1"/>
    <dgm:cxn modelId="{53C14509-A3E9-4FAD-9A19-EA487C4D9DCF}" type="presParOf" srcId="{4794445B-8363-470D-87FE-9691C7C3B9DD}" destId="{B40068E5-1353-40AB-A10E-36C009288543}" srcOrd="1" destOrd="0" presId="urn:microsoft.com/office/officeart/2005/8/layout/hierarchy1"/>
    <dgm:cxn modelId="{0B5966BE-00DB-4BB5-8342-D270FF7E1668}" type="presParOf" srcId="{F68AE4F8-A347-43CE-9F65-29E081D49ECE}" destId="{9D48776D-E737-43B0-BD78-5001978CD86B}" srcOrd="2" destOrd="0" presId="urn:microsoft.com/office/officeart/2005/8/layout/hierarchy1"/>
    <dgm:cxn modelId="{19B0B5FF-C247-462C-A06E-ACECE0ABCCC9}" type="presParOf" srcId="{F68AE4F8-A347-43CE-9F65-29E081D49ECE}" destId="{30430EC2-3EC2-46C1-8645-70FC9F467E95}" srcOrd="3" destOrd="0" presId="urn:microsoft.com/office/officeart/2005/8/layout/hierarchy1"/>
    <dgm:cxn modelId="{4FCFAB7C-D7CE-4B8F-B938-7BDD85613861}" type="presParOf" srcId="{30430EC2-3EC2-46C1-8645-70FC9F467E95}" destId="{D4D32574-EC6D-44B7-8754-0A26DED972C4}" srcOrd="0" destOrd="0" presId="urn:microsoft.com/office/officeart/2005/8/layout/hierarchy1"/>
    <dgm:cxn modelId="{4999BADB-4133-42D0-B3CD-07C6CE776EF3}" type="presParOf" srcId="{D4D32574-EC6D-44B7-8754-0A26DED972C4}" destId="{81D232D2-EDF7-4F5D-92A5-E38C75174884}" srcOrd="0" destOrd="0" presId="urn:microsoft.com/office/officeart/2005/8/layout/hierarchy1"/>
    <dgm:cxn modelId="{371BFD66-1E76-498C-BF60-AAAAC6AC21F9}" type="presParOf" srcId="{D4D32574-EC6D-44B7-8754-0A26DED972C4}" destId="{8ADF9D36-7250-4725-BC8E-6FA2A0479871}" srcOrd="1" destOrd="0" presId="urn:microsoft.com/office/officeart/2005/8/layout/hierarchy1"/>
    <dgm:cxn modelId="{A63E6D3A-C32B-4308-A3F1-492D89A5B508}" type="presParOf" srcId="{30430EC2-3EC2-46C1-8645-70FC9F467E95}" destId="{23CACFC9-6972-4AEF-9B81-7813CCE89563}" srcOrd="1" destOrd="0" presId="urn:microsoft.com/office/officeart/2005/8/layout/hierarchy1"/>
    <dgm:cxn modelId="{E4005755-E7C3-4372-AA2A-4075DCDB65A5}" type="presParOf" srcId="{F68AE4F8-A347-43CE-9F65-29E081D49ECE}" destId="{AEFBD16A-0DBA-4D4A-8E41-AA64D94C607E}" srcOrd="4" destOrd="0" presId="urn:microsoft.com/office/officeart/2005/8/layout/hierarchy1"/>
    <dgm:cxn modelId="{C5D8D041-D7C4-4CC5-9C2A-711F7EB87473}" type="presParOf" srcId="{F68AE4F8-A347-43CE-9F65-29E081D49ECE}" destId="{8ADB276A-0B37-409D-BCCA-B815E8DF64DA}" srcOrd="5" destOrd="0" presId="urn:microsoft.com/office/officeart/2005/8/layout/hierarchy1"/>
    <dgm:cxn modelId="{127B6887-B3BD-4BD1-B8B6-7373E6CEDC9B}" type="presParOf" srcId="{8ADB276A-0B37-409D-BCCA-B815E8DF64DA}" destId="{893887E4-27E9-4211-8C6E-9B80A7D9135A}" srcOrd="0" destOrd="0" presId="urn:microsoft.com/office/officeart/2005/8/layout/hierarchy1"/>
    <dgm:cxn modelId="{EAD504FD-3CDE-4C39-A13E-6D41359899B9}" type="presParOf" srcId="{893887E4-27E9-4211-8C6E-9B80A7D9135A}" destId="{3E87DA94-7266-4E15-80B0-F77C96727775}" srcOrd="0" destOrd="0" presId="urn:microsoft.com/office/officeart/2005/8/layout/hierarchy1"/>
    <dgm:cxn modelId="{AA1CFF11-79CF-4CA2-81CD-AF77FD01C6D1}" type="presParOf" srcId="{893887E4-27E9-4211-8C6E-9B80A7D9135A}" destId="{08826C97-E7B2-48A8-A6E4-AA9A588A05DD}" srcOrd="1" destOrd="0" presId="urn:microsoft.com/office/officeart/2005/8/layout/hierarchy1"/>
    <dgm:cxn modelId="{D8E95B1C-3148-497C-865C-B5A8644D5F3E}" type="presParOf" srcId="{8ADB276A-0B37-409D-BCCA-B815E8DF64DA}" destId="{616A7A6C-681E-4B44-AF1B-BB1489C223CF}" srcOrd="1" destOrd="0" presId="urn:microsoft.com/office/officeart/2005/8/layout/hierarchy1"/>
    <dgm:cxn modelId="{710B7CB8-9734-458B-91E9-F1BA0EB4B573}" type="presParOf" srcId="{616A7A6C-681E-4B44-AF1B-BB1489C223CF}" destId="{71FEAD9E-00E0-46C1-80ED-2430989BC6AC}" srcOrd="0" destOrd="0" presId="urn:microsoft.com/office/officeart/2005/8/layout/hierarchy1"/>
    <dgm:cxn modelId="{10DFA62F-0079-4970-9FD6-B6EE4E7633C7}" type="presParOf" srcId="{616A7A6C-681E-4B44-AF1B-BB1489C223CF}" destId="{6903C14E-8B2A-4733-864D-F577529DE271}" srcOrd="1" destOrd="0" presId="urn:microsoft.com/office/officeart/2005/8/layout/hierarchy1"/>
    <dgm:cxn modelId="{98881741-866D-4142-97F4-9EB29944D08E}" type="presParOf" srcId="{6903C14E-8B2A-4733-864D-F577529DE271}" destId="{9908F4A3-EA0B-4424-9267-61C5C2671D44}" srcOrd="0" destOrd="0" presId="urn:microsoft.com/office/officeart/2005/8/layout/hierarchy1"/>
    <dgm:cxn modelId="{A9F6A78D-ADAD-448F-B12E-DCC53BAF0CC0}" type="presParOf" srcId="{9908F4A3-EA0B-4424-9267-61C5C2671D44}" destId="{1F06CC14-DD7C-409D-8133-F304C01B7DFA}" srcOrd="0" destOrd="0" presId="urn:microsoft.com/office/officeart/2005/8/layout/hierarchy1"/>
    <dgm:cxn modelId="{4F39C2C4-52CC-4D08-8170-23FDD0A13E0E}" type="presParOf" srcId="{9908F4A3-EA0B-4424-9267-61C5C2671D44}" destId="{05BDDA27-329A-4009-AD7B-0385440FE18F}" srcOrd="1" destOrd="0" presId="urn:microsoft.com/office/officeart/2005/8/layout/hierarchy1"/>
    <dgm:cxn modelId="{41DA477E-3021-4E4C-BE70-1E70E2DAA872}" type="presParOf" srcId="{6903C14E-8B2A-4733-864D-F577529DE271}" destId="{43625F62-A0B5-4754-88F4-563DC68BAA5C}" srcOrd="1" destOrd="0" presId="urn:microsoft.com/office/officeart/2005/8/layout/hierarchy1"/>
    <dgm:cxn modelId="{8889F7D6-76DA-47A0-9F29-E06BFB9743D4}" type="presParOf" srcId="{DCC4B1B7-26AA-434A-A840-5296BA6C2EBC}" destId="{7C20A43C-76F5-430B-A40F-DE6198DABE4D}" srcOrd="1" destOrd="0" presId="urn:microsoft.com/office/officeart/2005/8/layout/hierarchy1"/>
    <dgm:cxn modelId="{8E90A5AE-2EC6-405D-B7C6-CDB3EDC40D90}" type="presParOf" srcId="{7C20A43C-76F5-430B-A40F-DE6198DABE4D}" destId="{0445DD0A-6364-4FE4-A88D-143A94F1C549}" srcOrd="0" destOrd="0" presId="urn:microsoft.com/office/officeart/2005/8/layout/hierarchy1"/>
    <dgm:cxn modelId="{D8DBB4F6-46A4-4F3A-ADB2-41145A756942}" type="presParOf" srcId="{0445DD0A-6364-4FE4-A88D-143A94F1C549}" destId="{C03AD3E5-EC3B-4B63-A7C4-602EBBB1EA84}" srcOrd="0" destOrd="0" presId="urn:microsoft.com/office/officeart/2005/8/layout/hierarchy1"/>
    <dgm:cxn modelId="{0000A367-5901-4ABD-BB34-1B6A1BB30456}" type="presParOf" srcId="{0445DD0A-6364-4FE4-A88D-143A94F1C549}" destId="{51992A0F-61C4-45EE-A668-5593323AB344}" srcOrd="1" destOrd="0" presId="urn:microsoft.com/office/officeart/2005/8/layout/hierarchy1"/>
    <dgm:cxn modelId="{C6031F30-4BE5-4DAC-A87D-8029728DB392}" type="presParOf" srcId="{7C20A43C-76F5-430B-A40F-DE6198DABE4D}" destId="{A826E0D4-4125-4B58-A396-383318376BCE}"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7290E51C-456F-46C8-A49B-27067914BD85}" type="doc">
      <dgm:prSet loTypeId="urn:microsoft.com/office/officeart/2005/8/layout/hierarchy1" loCatId="hierarchy" qsTypeId="urn:microsoft.com/office/officeart/2005/8/quickstyle/simple1" qsCatId="simple" csTypeId="urn:microsoft.com/office/officeart/2005/8/colors/colorful3" csCatId="colorful" phldr="1"/>
      <dgm:spPr/>
      <dgm:t>
        <a:bodyPr/>
        <a:lstStyle/>
        <a:p>
          <a:endParaRPr lang="en-US"/>
        </a:p>
      </dgm:t>
    </dgm:pt>
    <dgm:pt modelId="{D6A4DEB3-A284-4613-88FA-FCFEBC61043D}">
      <dgm:prSet phldrT="[Text]" custT="1"/>
      <dgm:spPr/>
      <dgm:t>
        <a:bodyPr/>
        <a:lstStyle/>
        <a:p>
          <a:pPr marL="0" lvl="0" algn="ctr" defTabSz="1244600">
            <a:lnSpc>
              <a:spcPct val="90000"/>
            </a:lnSpc>
            <a:spcBef>
              <a:spcPct val="0"/>
            </a:spcBef>
            <a:spcAft>
              <a:spcPct val="35000"/>
            </a:spcAft>
            <a:buNone/>
          </a:pPr>
          <a:r>
            <a:rPr lang="en-US" sz="2800" kern="1200" dirty="0">
              <a:latin typeface="Garamond" panose="02020404030301010803" pitchFamily="18" charset="0"/>
              <a:ea typeface="+mn-ea"/>
              <a:cs typeface="+mn-cs"/>
            </a:rPr>
            <a:t>ISD &amp; Recipient</a:t>
          </a:r>
        </a:p>
        <a:p>
          <a:pPr marL="0" lvl="0" algn="ctr" defTabSz="1244600">
            <a:lnSpc>
              <a:spcPct val="90000"/>
            </a:lnSpc>
            <a:spcBef>
              <a:spcPct val="0"/>
            </a:spcBef>
            <a:spcAft>
              <a:spcPct val="35000"/>
            </a:spcAft>
            <a:buNone/>
          </a:pPr>
          <a:r>
            <a:rPr lang="en-US" sz="2800" kern="1200" dirty="0">
              <a:latin typeface="Garamond" panose="02020404030301010803" pitchFamily="18" charset="0"/>
              <a:ea typeface="+mn-ea"/>
              <a:cs typeface="+mn-cs"/>
            </a:rPr>
            <a:t>in Same State</a:t>
          </a:r>
        </a:p>
        <a:p>
          <a:pPr marL="0" lvl="0" algn="ctr" defTabSz="1244600">
            <a:lnSpc>
              <a:spcPct val="90000"/>
            </a:lnSpc>
            <a:spcBef>
              <a:spcPct val="0"/>
            </a:spcBef>
            <a:spcAft>
              <a:spcPct val="35000"/>
            </a:spcAft>
            <a:buNone/>
          </a:pPr>
          <a:r>
            <a:rPr lang="en-US" sz="2800" kern="1200" dirty="0">
              <a:latin typeface="Garamond" panose="02020404030301010803" pitchFamily="18" charset="0"/>
              <a:ea typeface="+mn-ea"/>
              <a:cs typeface="+mn-cs"/>
            </a:rPr>
            <a:t>(Business vertical)</a:t>
          </a:r>
        </a:p>
      </dgm:t>
    </dgm:pt>
    <dgm:pt modelId="{5B823580-A7A1-4791-91A9-6A7363E58FA4}" type="parTrans" cxnId="{6596857D-6633-4E77-BB3A-8C00850897F2}">
      <dgm:prSet/>
      <dgm:spPr/>
      <dgm:t>
        <a:bodyPr/>
        <a:lstStyle/>
        <a:p>
          <a:endParaRPr lang="en-US" sz="2800">
            <a:latin typeface="Garamond" panose="02020404030301010803" pitchFamily="18" charset="0"/>
          </a:endParaRPr>
        </a:p>
      </dgm:t>
    </dgm:pt>
    <dgm:pt modelId="{6CBF6956-3CC1-421F-9596-465752D7A67C}" type="sibTrans" cxnId="{6596857D-6633-4E77-BB3A-8C00850897F2}">
      <dgm:prSet/>
      <dgm:spPr/>
      <dgm:t>
        <a:bodyPr/>
        <a:lstStyle/>
        <a:p>
          <a:endParaRPr lang="en-US" sz="2800">
            <a:latin typeface="Garamond" panose="02020404030301010803" pitchFamily="18" charset="0"/>
          </a:endParaRPr>
        </a:p>
      </dgm:t>
    </dgm:pt>
    <dgm:pt modelId="{BE7AA4E4-EF2E-43D1-89EC-584C31D43F87}">
      <dgm:prSet phldrT="[Text]" custT="1"/>
      <dgm:spPr/>
      <dgm:t>
        <a:bodyPr/>
        <a:lstStyle/>
        <a:p>
          <a:r>
            <a:rPr lang="en-US" sz="2800" dirty="0">
              <a:latin typeface="Garamond" panose="02020404030301010803" pitchFamily="18" charset="0"/>
            </a:rPr>
            <a:t>Credit of IGST</a:t>
          </a:r>
        </a:p>
      </dgm:t>
    </dgm:pt>
    <dgm:pt modelId="{A3F5784E-9925-4977-AB2B-75084DB321A7}" type="parTrans" cxnId="{0DFF2966-A9D2-4DD3-9337-0009C243CD5B}">
      <dgm:prSet/>
      <dgm:spPr/>
      <dgm:t>
        <a:bodyPr/>
        <a:lstStyle/>
        <a:p>
          <a:endParaRPr lang="en-US" sz="2800">
            <a:latin typeface="Garamond" panose="02020404030301010803" pitchFamily="18" charset="0"/>
          </a:endParaRPr>
        </a:p>
      </dgm:t>
    </dgm:pt>
    <dgm:pt modelId="{B259E775-6B93-441C-9071-AFED7064CB71}" type="sibTrans" cxnId="{0DFF2966-A9D2-4DD3-9337-0009C243CD5B}">
      <dgm:prSet/>
      <dgm:spPr/>
      <dgm:t>
        <a:bodyPr/>
        <a:lstStyle/>
        <a:p>
          <a:endParaRPr lang="en-US" sz="2800">
            <a:latin typeface="Garamond" panose="02020404030301010803" pitchFamily="18" charset="0"/>
          </a:endParaRPr>
        </a:p>
      </dgm:t>
    </dgm:pt>
    <dgm:pt modelId="{45F799DD-6935-442E-AF9B-B5909E53855E}">
      <dgm:prSet phldrT="[Text]" custT="1"/>
      <dgm:spPr/>
      <dgm:t>
        <a:bodyPr/>
        <a:lstStyle/>
        <a:p>
          <a:r>
            <a:rPr lang="en-US" sz="2800" dirty="0">
              <a:latin typeface="Garamond" panose="02020404030301010803" pitchFamily="18" charset="0"/>
            </a:rPr>
            <a:t>IGST</a:t>
          </a:r>
        </a:p>
      </dgm:t>
    </dgm:pt>
    <dgm:pt modelId="{EFE4FBCB-08FA-4496-94D7-E7BC93F372D8}" type="parTrans" cxnId="{C79FBFA2-BCEF-45E9-8D68-3C9939F8ECDB}">
      <dgm:prSet/>
      <dgm:spPr/>
      <dgm:t>
        <a:bodyPr/>
        <a:lstStyle/>
        <a:p>
          <a:endParaRPr lang="en-US" sz="2800">
            <a:latin typeface="Garamond" panose="02020404030301010803" pitchFamily="18" charset="0"/>
          </a:endParaRPr>
        </a:p>
      </dgm:t>
    </dgm:pt>
    <dgm:pt modelId="{88C8B88A-1569-46B9-A7D0-63D66F094E4A}" type="sibTrans" cxnId="{C79FBFA2-BCEF-45E9-8D68-3C9939F8ECDB}">
      <dgm:prSet/>
      <dgm:spPr/>
      <dgm:t>
        <a:bodyPr/>
        <a:lstStyle/>
        <a:p>
          <a:endParaRPr lang="en-US" sz="2800">
            <a:latin typeface="Garamond" panose="02020404030301010803" pitchFamily="18" charset="0"/>
          </a:endParaRPr>
        </a:p>
      </dgm:t>
    </dgm:pt>
    <dgm:pt modelId="{BC56596E-6610-4EBD-9821-42336BAB37C1}">
      <dgm:prSet phldrT="[Text]" custT="1"/>
      <dgm:spPr/>
      <dgm:t>
        <a:bodyPr/>
        <a:lstStyle/>
        <a:p>
          <a:r>
            <a:rPr lang="en-US" sz="2800" dirty="0">
              <a:latin typeface="Garamond" panose="02020404030301010803" pitchFamily="18" charset="0"/>
            </a:rPr>
            <a:t>Credit of SGST</a:t>
          </a:r>
        </a:p>
      </dgm:t>
    </dgm:pt>
    <dgm:pt modelId="{6D7030B8-C452-4BB6-8D0F-7EAB7D63D52D}" type="parTrans" cxnId="{6EF1EF17-FA79-47C6-82A7-D4229FCA47BB}">
      <dgm:prSet/>
      <dgm:spPr/>
      <dgm:t>
        <a:bodyPr/>
        <a:lstStyle/>
        <a:p>
          <a:endParaRPr lang="en-US" sz="2800">
            <a:latin typeface="Garamond" panose="02020404030301010803" pitchFamily="18" charset="0"/>
          </a:endParaRPr>
        </a:p>
      </dgm:t>
    </dgm:pt>
    <dgm:pt modelId="{F3FEF3CB-E29E-4268-861C-9F358E1A1F6E}" type="sibTrans" cxnId="{6EF1EF17-FA79-47C6-82A7-D4229FCA47BB}">
      <dgm:prSet/>
      <dgm:spPr/>
      <dgm:t>
        <a:bodyPr/>
        <a:lstStyle/>
        <a:p>
          <a:endParaRPr lang="en-US" sz="2800">
            <a:latin typeface="Garamond" panose="02020404030301010803" pitchFamily="18" charset="0"/>
          </a:endParaRPr>
        </a:p>
      </dgm:t>
    </dgm:pt>
    <dgm:pt modelId="{9849AADD-A0B9-427C-8580-28F4B38C7F50}">
      <dgm:prSet phldrT="[Text]" custT="1"/>
      <dgm:spPr/>
      <dgm:t>
        <a:bodyPr/>
        <a:lstStyle/>
        <a:p>
          <a:r>
            <a:rPr lang="en-US" sz="2800" dirty="0">
              <a:latin typeface="Garamond" panose="02020404030301010803" pitchFamily="18" charset="0"/>
            </a:rPr>
            <a:t>SGST</a:t>
          </a:r>
        </a:p>
      </dgm:t>
    </dgm:pt>
    <dgm:pt modelId="{596640F1-5A3F-45EE-9CBB-CEFD8DEC6795}" type="parTrans" cxnId="{C737AB23-6C33-4301-9FF1-99904207F634}">
      <dgm:prSet/>
      <dgm:spPr/>
      <dgm:t>
        <a:bodyPr/>
        <a:lstStyle/>
        <a:p>
          <a:endParaRPr lang="en-US" sz="2800">
            <a:latin typeface="Garamond" panose="02020404030301010803" pitchFamily="18" charset="0"/>
          </a:endParaRPr>
        </a:p>
      </dgm:t>
    </dgm:pt>
    <dgm:pt modelId="{837D9C8A-E578-4CAB-B184-DA19B7F2935D}" type="sibTrans" cxnId="{C737AB23-6C33-4301-9FF1-99904207F634}">
      <dgm:prSet/>
      <dgm:spPr/>
      <dgm:t>
        <a:bodyPr/>
        <a:lstStyle/>
        <a:p>
          <a:endParaRPr lang="en-US" sz="2800">
            <a:latin typeface="Garamond" panose="02020404030301010803" pitchFamily="18" charset="0"/>
          </a:endParaRPr>
        </a:p>
      </dgm:t>
    </dgm:pt>
    <dgm:pt modelId="{6556EF14-3B45-4978-B118-662FFEE75852}">
      <dgm:prSet phldrT="[Text]" custT="1"/>
      <dgm:spPr/>
      <dgm:t>
        <a:bodyPr/>
        <a:lstStyle/>
        <a:p>
          <a:r>
            <a:rPr lang="en-US" sz="2800" dirty="0">
              <a:latin typeface="Garamond" panose="02020404030301010803" pitchFamily="18" charset="0"/>
            </a:rPr>
            <a:t>Credit of CGST</a:t>
          </a:r>
        </a:p>
      </dgm:t>
    </dgm:pt>
    <dgm:pt modelId="{65508045-382E-40DA-B0FF-EF22EADF6A1D}" type="parTrans" cxnId="{76D9C60F-0360-44A3-B8A4-E8C91D94CA4B}">
      <dgm:prSet/>
      <dgm:spPr/>
      <dgm:t>
        <a:bodyPr/>
        <a:lstStyle/>
        <a:p>
          <a:endParaRPr lang="en-US" sz="2800">
            <a:latin typeface="Garamond" panose="02020404030301010803" pitchFamily="18" charset="0"/>
          </a:endParaRPr>
        </a:p>
      </dgm:t>
    </dgm:pt>
    <dgm:pt modelId="{2B5305ED-8F4D-4C8A-B08C-C2E09766622E}" type="sibTrans" cxnId="{76D9C60F-0360-44A3-B8A4-E8C91D94CA4B}">
      <dgm:prSet/>
      <dgm:spPr/>
      <dgm:t>
        <a:bodyPr/>
        <a:lstStyle/>
        <a:p>
          <a:endParaRPr lang="en-US" sz="2800">
            <a:latin typeface="Garamond" panose="02020404030301010803" pitchFamily="18" charset="0"/>
          </a:endParaRPr>
        </a:p>
      </dgm:t>
    </dgm:pt>
    <dgm:pt modelId="{448FB11D-40B1-4808-A96F-95B0AF88577A}">
      <dgm:prSet phldrT="[Text]" custT="1"/>
      <dgm:spPr/>
      <dgm:t>
        <a:bodyPr/>
        <a:lstStyle/>
        <a:p>
          <a:r>
            <a:rPr lang="en-US" sz="2800" dirty="0">
              <a:latin typeface="Garamond" panose="02020404030301010803" pitchFamily="18" charset="0"/>
            </a:rPr>
            <a:t>CGST</a:t>
          </a:r>
        </a:p>
      </dgm:t>
    </dgm:pt>
    <dgm:pt modelId="{931D73B3-FB4A-46BF-8651-7A5899CC2FA8}" type="parTrans" cxnId="{CA1AC169-E31E-4EC6-BE90-378FB4BFE556}">
      <dgm:prSet/>
      <dgm:spPr/>
      <dgm:t>
        <a:bodyPr/>
        <a:lstStyle/>
        <a:p>
          <a:endParaRPr lang="en-US" sz="2800">
            <a:latin typeface="Garamond" panose="02020404030301010803" pitchFamily="18" charset="0"/>
          </a:endParaRPr>
        </a:p>
      </dgm:t>
    </dgm:pt>
    <dgm:pt modelId="{CDC34A75-E61F-4FC7-B764-C9FA832C9A68}" type="sibTrans" cxnId="{CA1AC169-E31E-4EC6-BE90-378FB4BFE556}">
      <dgm:prSet/>
      <dgm:spPr/>
      <dgm:t>
        <a:bodyPr/>
        <a:lstStyle/>
        <a:p>
          <a:endParaRPr lang="en-US" sz="2800">
            <a:latin typeface="Garamond" panose="02020404030301010803" pitchFamily="18" charset="0"/>
          </a:endParaRPr>
        </a:p>
      </dgm:t>
    </dgm:pt>
    <dgm:pt modelId="{DCC4B1B7-26AA-434A-A840-5296BA6C2EBC}" type="pres">
      <dgm:prSet presAssocID="{7290E51C-456F-46C8-A49B-27067914BD85}" presName="hierChild1" presStyleCnt="0">
        <dgm:presLayoutVars>
          <dgm:chPref val="1"/>
          <dgm:dir/>
          <dgm:animOne val="branch"/>
          <dgm:animLvl val="lvl"/>
          <dgm:resizeHandles/>
        </dgm:presLayoutVars>
      </dgm:prSet>
      <dgm:spPr/>
    </dgm:pt>
    <dgm:pt modelId="{9C24C7E4-D0FC-4237-860A-7608A3672491}" type="pres">
      <dgm:prSet presAssocID="{D6A4DEB3-A284-4613-88FA-FCFEBC61043D}" presName="hierRoot1" presStyleCnt="0"/>
      <dgm:spPr/>
    </dgm:pt>
    <dgm:pt modelId="{514C85B7-3065-4C77-B84C-E91A3BE6BB60}" type="pres">
      <dgm:prSet presAssocID="{D6A4DEB3-A284-4613-88FA-FCFEBC61043D}" presName="composite" presStyleCnt="0"/>
      <dgm:spPr/>
    </dgm:pt>
    <dgm:pt modelId="{F6A2CBF7-8FF1-49B7-AB80-04B65CA0179D}" type="pres">
      <dgm:prSet presAssocID="{D6A4DEB3-A284-4613-88FA-FCFEBC61043D}" presName="background" presStyleLbl="node0" presStyleIdx="0" presStyleCnt="2"/>
      <dgm:spPr/>
    </dgm:pt>
    <dgm:pt modelId="{F2149C72-0DCF-4542-8F52-DDA0B15CDDC5}" type="pres">
      <dgm:prSet presAssocID="{D6A4DEB3-A284-4613-88FA-FCFEBC61043D}" presName="text" presStyleLbl="fgAcc0" presStyleIdx="0" presStyleCnt="2" custScaleX="136789" custScaleY="113244" custLinFactNeighborX="-5012" custLinFactNeighborY="-1293">
        <dgm:presLayoutVars>
          <dgm:chPref val="3"/>
        </dgm:presLayoutVars>
      </dgm:prSet>
      <dgm:spPr/>
    </dgm:pt>
    <dgm:pt modelId="{F68AE4F8-A347-43CE-9F65-29E081D49ECE}" type="pres">
      <dgm:prSet presAssocID="{D6A4DEB3-A284-4613-88FA-FCFEBC61043D}" presName="hierChild2" presStyleCnt="0"/>
      <dgm:spPr/>
    </dgm:pt>
    <dgm:pt modelId="{00AF7982-B2F4-4748-A378-FAAF201FEE2A}" type="pres">
      <dgm:prSet presAssocID="{A3F5784E-9925-4977-AB2B-75084DB321A7}" presName="Name10" presStyleLbl="parChTrans1D2" presStyleIdx="0" presStyleCnt="3"/>
      <dgm:spPr/>
    </dgm:pt>
    <dgm:pt modelId="{07799B7B-1EB4-4940-BEC9-D2E03371E829}" type="pres">
      <dgm:prSet presAssocID="{BE7AA4E4-EF2E-43D1-89EC-584C31D43F87}" presName="hierRoot2" presStyleCnt="0"/>
      <dgm:spPr/>
    </dgm:pt>
    <dgm:pt modelId="{4FB47F18-676C-4991-BDAE-FA44A1B12D56}" type="pres">
      <dgm:prSet presAssocID="{BE7AA4E4-EF2E-43D1-89EC-584C31D43F87}" presName="composite2" presStyleCnt="0"/>
      <dgm:spPr/>
    </dgm:pt>
    <dgm:pt modelId="{90039A7F-7612-4102-9D1A-2F4C367B6A87}" type="pres">
      <dgm:prSet presAssocID="{BE7AA4E4-EF2E-43D1-89EC-584C31D43F87}" presName="background2" presStyleLbl="node2" presStyleIdx="0" presStyleCnt="3"/>
      <dgm:spPr/>
    </dgm:pt>
    <dgm:pt modelId="{57093E63-71FF-41DC-BB64-B675600B5244}" type="pres">
      <dgm:prSet presAssocID="{BE7AA4E4-EF2E-43D1-89EC-584C31D43F87}" presName="text2" presStyleLbl="fgAcc2" presStyleIdx="0" presStyleCnt="3" custScaleX="96865" custScaleY="93393" custLinFactNeighborX="-75542">
        <dgm:presLayoutVars>
          <dgm:chPref val="3"/>
        </dgm:presLayoutVars>
      </dgm:prSet>
      <dgm:spPr/>
    </dgm:pt>
    <dgm:pt modelId="{10899DE0-8DA6-4593-8248-6F9ADAFE6B2D}" type="pres">
      <dgm:prSet presAssocID="{BE7AA4E4-EF2E-43D1-89EC-584C31D43F87}" presName="hierChild3" presStyleCnt="0"/>
      <dgm:spPr/>
    </dgm:pt>
    <dgm:pt modelId="{0531360A-9788-4768-BB94-97E9F03C752D}" type="pres">
      <dgm:prSet presAssocID="{EFE4FBCB-08FA-4496-94D7-E7BC93F372D8}" presName="Name17" presStyleLbl="parChTrans1D3" presStyleIdx="0" presStyleCnt="2"/>
      <dgm:spPr/>
    </dgm:pt>
    <dgm:pt modelId="{4794445B-8363-470D-87FE-9691C7C3B9DD}" type="pres">
      <dgm:prSet presAssocID="{45F799DD-6935-442E-AF9B-B5909E53855E}" presName="hierRoot3" presStyleCnt="0"/>
      <dgm:spPr/>
    </dgm:pt>
    <dgm:pt modelId="{5F9885FA-997A-44A3-B4CC-2061E66DA72E}" type="pres">
      <dgm:prSet presAssocID="{45F799DD-6935-442E-AF9B-B5909E53855E}" presName="composite3" presStyleCnt="0"/>
      <dgm:spPr/>
    </dgm:pt>
    <dgm:pt modelId="{C6079BFB-756E-4169-96E7-A3E72567CBED}" type="pres">
      <dgm:prSet presAssocID="{45F799DD-6935-442E-AF9B-B5909E53855E}" presName="background3" presStyleLbl="node3" presStyleIdx="0" presStyleCnt="2"/>
      <dgm:spPr/>
    </dgm:pt>
    <dgm:pt modelId="{8C008A06-2836-4AD8-96F6-CC5CE36D326B}" type="pres">
      <dgm:prSet presAssocID="{45F799DD-6935-442E-AF9B-B5909E53855E}" presName="text3" presStyleLbl="fgAcc3" presStyleIdx="0" presStyleCnt="2" custLinFactNeighborX="-75696">
        <dgm:presLayoutVars>
          <dgm:chPref val="3"/>
        </dgm:presLayoutVars>
      </dgm:prSet>
      <dgm:spPr/>
    </dgm:pt>
    <dgm:pt modelId="{B40068E5-1353-40AB-A10E-36C009288543}" type="pres">
      <dgm:prSet presAssocID="{45F799DD-6935-442E-AF9B-B5909E53855E}" presName="hierChild4" presStyleCnt="0"/>
      <dgm:spPr/>
    </dgm:pt>
    <dgm:pt modelId="{9D48776D-E737-43B0-BD78-5001978CD86B}" type="pres">
      <dgm:prSet presAssocID="{65508045-382E-40DA-B0FF-EF22EADF6A1D}" presName="Name10" presStyleLbl="parChTrans1D2" presStyleIdx="1" presStyleCnt="3"/>
      <dgm:spPr/>
    </dgm:pt>
    <dgm:pt modelId="{30430EC2-3EC2-46C1-8645-70FC9F467E95}" type="pres">
      <dgm:prSet presAssocID="{6556EF14-3B45-4978-B118-662FFEE75852}" presName="hierRoot2" presStyleCnt="0"/>
      <dgm:spPr/>
    </dgm:pt>
    <dgm:pt modelId="{D4D32574-EC6D-44B7-8754-0A26DED972C4}" type="pres">
      <dgm:prSet presAssocID="{6556EF14-3B45-4978-B118-662FFEE75852}" presName="composite2" presStyleCnt="0"/>
      <dgm:spPr/>
    </dgm:pt>
    <dgm:pt modelId="{81D232D2-EDF7-4F5D-92A5-E38C75174884}" type="pres">
      <dgm:prSet presAssocID="{6556EF14-3B45-4978-B118-662FFEE75852}" presName="background2" presStyleLbl="node2" presStyleIdx="1" presStyleCnt="3"/>
      <dgm:spPr/>
    </dgm:pt>
    <dgm:pt modelId="{8ADF9D36-7250-4725-BC8E-6FA2A0479871}" type="pres">
      <dgm:prSet presAssocID="{6556EF14-3B45-4978-B118-662FFEE75852}" presName="text2" presStyleLbl="fgAcc2" presStyleIdx="1" presStyleCnt="3" custScaleX="96865" custScaleY="93393">
        <dgm:presLayoutVars>
          <dgm:chPref val="3"/>
        </dgm:presLayoutVars>
      </dgm:prSet>
      <dgm:spPr/>
    </dgm:pt>
    <dgm:pt modelId="{23CACFC9-6972-4AEF-9B81-7813CCE89563}" type="pres">
      <dgm:prSet presAssocID="{6556EF14-3B45-4978-B118-662FFEE75852}" presName="hierChild3" presStyleCnt="0"/>
      <dgm:spPr/>
    </dgm:pt>
    <dgm:pt modelId="{AEFBD16A-0DBA-4D4A-8E41-AA64D94C607E}" type="pres">
      <dgm:prSet presAssocID="{6D7030B8-C452-4BB6-8D0F-7EAB7D63D52D}" presName="Name10" presStyleLbl="parChTrans1D2" presStyleIdx="2" presStyleCnt="3"/>
      <dgm:spPr/>
    </dgm:pt>
    <dgm:pt modelId="{8ADB276A-0B37-409D-BCCA-B815E8DF64DA}" type="pres">
      <dgm:prSet presAssocID="{BC56596E-6610-4EBD-9821-42336BAB37C1}" presName="hierRoot2" presStyleCnt="0"/>
      <dgm:spPr/>
    </dgm:pt>
    <dgm:pt modelId="{893887E4-27E9-4211-8C6E-9B80A7D9135A}" type="pres">
      <dgm:prSet presAssocID="{BC56596E-6610-4EBD-9821-42336BAB37C1}" presName="composite2" presStyleCnt="0"/>
      <dgm:spPr/>
    </dgm:pt>
    <dgm:pt modelId="{3E87DA94-7266-4E15-80B0-F77C96727775}" type="pres">
      <dgm:prSet presAssocID="{BC56596E-6610-4EBD-9821-42336BAB37C1}" presName="background2" presStyleLbl="node2" presStyleIdx="2" presStyleCnt="3"/>
      <dgm:spPr/>
    </dgm:pt>
    <dgm:pt modelId="{08826C97-E7B2-48A8-A6E4-AA9A588A05DD}" type="pres">
      <dgm:prSet presAssocID="{BC56596E-6610-4EBD-9821-42336BAB37C1}" presName="text2" presStyleLbl="fgAcc2" presStyleIdx="2" presStyleCnt="3" custScaleX="107718" custScaleY="88210" custLinFactNeighborX="56440">
        <dgm:presLayoutVars>
          <dgm:chPref val="3"/>
        </dgm:presLayoutVars>
      </dgm:prSet>
      <dgm:spPr/>
    </dgm:pt>
    <dgm:pt modelId="{616A7A6C-681E-4B44-AF1B-BB1489C223CF}" type="pres">
      <dgm:prSet presAssocID="{BC56596E-6610-4EBD-9821-42336BAB37C1}" presName="hierChild3" presStyleCnt="0"/>
      <dgm:spPr/>
    </dgm:pt>
    <dgm:pt modelId="{71FEAD9E-00E0-46C1-80ED-2430989BC6AC}" type="pres">
      <dgm:prSet presAssocID="{596640F1-5A3F-45EE-9CBB-CEFD8DEC6795}" presName="Name17" presStyleLbl="parChTrans1D3" presStyleIdx="1" presStyleCnt="2"/>
      <dgm:spPr/>
    </dgm:pt>
    <dgm:pt modelId="{6903C14E-8B2A-4733-864D-F577529DE271}" type="pres">
      <dgm:prSet presAssocID="{9849AADD-A0B9-427C-8580-28F4B38C7F50}" presName="hierRoot3" presStyleCnt="0"/>
      <dgm:spPr/>
    </dgm:pt>
    <dgm:pt modelId="{9908F4A3-EA0B-4424-9267-61C5C2671D44}" type="pres">
      <dgm:prSet presAssocID="{9849AADD-A0B9-427C-8580-28F4B38C7F50}" presName="composite3" presStyleCnt="0"/>
      <dgm:spPr/>
    </dgm:pt>
    <dgm:pt modelId="{1F06CC14-DD7C-409D-8133-F304C01B7DFA}" type="pres">
      <dgm:prSet presAssocID="{9849AADD-A0B9-427C-8580-28F4B38C7F50}" presName="background3" presStyleLbl="node3" presStyleIdx="1" presStyleCnt="2"/>
      <dgm:spPr/>
    </dgm:pt>
    <dgm:pt modelId="{05BDDA27-329A-4009-AD7B-0385440FE18F}" type="pres">
      <dgm:prSet presAssocID="{9849AADD-A0B9-427C-8580-28F4B38C7F50}" presName="text3" presStyleLbl="fgAcc3" presStyleIdx="1" presStyleCnt="2" custScaleX="99087" custScaleY="102924" custLinFactNeighborX="56921">
        <dgm:presLayoutVars>
          <dgm:chPref val="3"/>
        </dgm:presLayoutVars>
      </dgm:prSet>
      <dgm:spPr/>
    </dgm:pt>
    <dgm:pt modelId="{43625F62-A0B5-4754-88F4-563DC68BAA5C}" type="pres">
      <dgm:prSet presAssocID="{9849AADD-A0B9-427C-8580-28F4B38C7F50}" presName="hierChild4" presStyleCnt="0"/>
      <dgm:spPr/>
    </dgm:pt>
    <dgm:pt modelId="{7C20A43C-76F5-430B-A40F-DE6198DABE4D}" type="pres">
      <dgm:prSet presAssocID="{448FB11D-40B1-4808-A96F-95B0AF88577A}" presName="hierRoot1" presStyleCnt="0"/>
      <dgm:spPr/>
    </dgm:pt>
    <dgm:pt modelId="{0445DD0A-6364-4FE4-A88D-143A94F1C549}" type="pres">
      <dgm:prSet presAssocID="{448FB11D-40B1-4808-A96F-95B0AF88577A}" presName="composite" presStyleCnt="0"/>
      <dgm:spPr/>
    </dgm:pt>
    <dgm:pt modelId="{C03AD3E5-EC3B-4B63-A7C4-602EBBB1EA84}" type="pres">
      <dgm:prSet presAssocID="{448FB11D-40B1-4808-A96F-95B0AF88577A}" presName="background" presStyleLbl="node0" presStyleIdx="1" presStyleCnt="2"/>
      <dgm:spPr/>
    </dgm:pt>
    <dgm:pt modelId="{51992A0F-61C4-45EE-A668-5593323AB344}" type="pres">
      <dgm:prSet presAssocID="{448FB11D-40B1-4808-A96F-95B0AF88577A}" presName="text" presStyleLbl="fgAcc0" presStyleIdx="1" presStyleCnt="2" custScaleX="92237" custLinFactX="-20184" custLinFactY="100000" custLinFactNeighborX="-100000" custLinFactNeighborY="178158">
        <dgm:presLayoutVars>
          <dgm:chPref val="3"/>
        </dgm:presLayoutVars>
      </dgm:prSet>
      <dgm:spPr/>
    </dgm:pt>
    <dgm:pt modelId="{A826E0D4-4125-4B58-A396-383318376BCE}" type="pres">
      <dgm:prSet presAssocID="{448FB11D-40B1-4808-A96F-95B0AF88577A}" presName="hierChild2" presStyleCnt="0"/>
      <dgm:spPr/>
    </dgm:pt>
  </dgm:ptLst>
  <dgm:cxnLst>
    <dgm:cxn modelId="{A9516F0D-B566-4208-B7C3-CC89F416C1B5}" type="presOf" srcId="{7290E51C-456F-46C8-A49B-27067914BD85}" destId="{DCC4B1B7-26AA-434A-A840-5296BA6C2EBC}" srcOrd="0" destOrd="0" presId="urn:microsoft.com/office/officeart/2005/8/layout/hierarchy1"/>
    <dgm:cxn modelId="{76D9C60F-0360-44A3-B8A4-E8C91D94CA4B}" srcId="{D6A4DEB3-A284-4613-88FA-FCFEBC61043D}" destId="{6556EF14-3B45-4978-B118-662FFEE75852}" srcOrd="1" destOrd="0" parTransId="{65508045-382E-40DA-B0FF-EF22EADF6A1D}" sibTransId="{2B5305ED-8F4D-4C8A-B08C-C2E09766622E}"/>
    <dgm:cxn modelId="{F98FF215-142E-4C77-941B-2569477460C0}" type="presOf" srcId="{6556EF14-3B45-4978-B118-662FFEE75852}" destId="{8ADF9D36-7250-4725-BC8E-6FA2A0479871}" srcOrd="0" destOrd="0" presId="urn:microsoft.com/office/officeart/2005/8/layout/hierarchy1"/>
    <dgm:cxn modelId="{6EF1EF17-FA79-47C6-82A7-D4229FCA47BB}" srcId="{D6A4DEB3-A284-4613-88FA-FCFEBC61043D}" destId="{BC56596E-6610-4EBD-9821-42336BAB37C1}" srcOrd="2" destOrd="0" parTransId="{6D7030B8-C452-4BB6-8D0F-7EAB7D63D52D}" sibTransId="{F3FEF3CB-E29E-4268-861C-9F358E1A1F6E}"/>
    <dgm:cxn modelId="{C737AB23-6C33-4301-9FF1-99904207F634}" srcId="{BC56596E-6610-4EBD-9821-42336BAB37C1}" destId="{9849AADD-A0B9-427C-8580-28F4B38C7F50}" srcOrd="0" destOrd="0" parTransId="{596640F1-5A3F-45EE-9CBB-CEFD8DEC6795}" sibTransId="{837D9C8A-E578-4CAB-B184-DA19B7F2935D}"/>
    <dgm:cxn modelId="{94731A5C-1888-4796-B651-6CD29418A7C3}" type="presOf" srcId="{448FB11D-40B1-4808-A96F-95B0AF88577A}" destId="{51992A0F-61C4-45EE-A668-5593323AB344}" srcOrd="0" destOrd="0" presId="urn:microsoft.com/office/officeart/2005/8/layout/hierarchy1"/>
    <dgm:cxn modelId="{0DFF2966-A9D2-4DD3-9337-0009C243CD5B}" srcId="{D6A4DEB3-A284-4613-88FA-FCFEBC61043D}" destId="{BE7AA4E4-EF2E-43D1-89EC-584C31D43F87}" srcOrd="0" destOrd="0" parTransId="{A3F5784E-9925-4977-AB2B-75084DB321A7}" sibTransId="{B259E775-6B93-441C-9071-AFED7064CB71}"/>
    <dgm:cxn modelId="{CA1AC169-E31E-4EC6-BE90-378FB4BFE556}" srcId="{7290E51C-456F-46C8-A49B-27067914BD85}" destId="{448FB11D-40B1-4808-A96F-95B0AF88577A}" srcOrd="1" destOrd="0" parTransId="{931D73B3-FB4A-46BF-8651-7A5899CC2FA8}" sibTransId="{CDC34A75-E61F-4FC7-B764-C9FA832C9A68}"/>
    <dgm:cxn modelId="{6596857D-6633-4E77-BB3A-8C00850897F2}" srcId="{7290E51C-456F-46C8-A49B-27067914BD85}" destId="{D6A4DEB3-A284-4613-88FA-FCFEBC61043D}" srcOrd="0" destOrd="0" parTransId="{5B823580-A7A1-4791-91A9-6A7363E58FA4}" sibTransId="{6CBF6956-3CC1-421F-9596-465752D7A67C}"/>
    <dgm:cxn modelId="{8203297E-C034-4F0C-A2E5-F04312A27173}" type="presOf" srcId="{D6A4DEB3-A284-4613-88FA-FCFEBC61043D}" destId="{F2149C72-0DCF-4542-8F52-DDA0B15CDDC5}" srcOrd="0" destOrd="0" presId="urn:microsoft.com/office/officeart/2005/8/layout/hierarchy1"/>
    <dgm:cxn modelId="{405611A1-07A0-4E65-A83A-225CB1C23FEB}" type="presOf" srcId="{65508045-382E-40DA-B0FF-EF22EADF6A1D}" destId="{9D48776D-E737-43B0-BD78-5001978CD86B}" srcOrd="0" destOrd="0" presId="urn:microsoft.com/office/officeart/2005/8/layout/hierarchy1"/>
    <dgm:cxn modelId="{A965B9A1-CA62-424E-A2B8-120D2E0F61E1}" type="presOf" srcId="{45F799DD-6935-442E-AF9B-B5909E53855E}" destId="{8C008A06-2836-4AD8-96F6-CC5CE36D326B}" srcOrd="0" destOrd="0" presId="urn:microsoft.com/office/officeart/2005/8/layout/hierarchy1"/>
    <dgm:cxn modelId="{C79FBFA2-BCEF-45E9-8D68-3C9939F8ECDB}" srcId="{BE7AA4E4-EF2E-43D1-89EC-584C31D43F87}" destId="{45F799DD-6935-442E-AF9B-B5909E53855E}" srcOrd="0" destOrd="0" parTransId="{EFE4FBCB-08FA-4496-94D7-E7BC93F372D8}" sibTransId="{88C8B88A-1569-46B9-A7D0-63D66F094E4A}"/>
    <dgm:cxn modelId="{53BB17A3-3380-4347-8F38-22B6CF9B8894}" type="presOf" srcId="{596640F1-5A3F-45EE-9CBB-CEFD8DEC6795}" destId="{71FEAD9E-00E0-46C1-80ED-2430989BC6AC}" srcOrd="0" destOrd="0" presId="urn:microsoft.com/office/officeart/2005/8/layout/hierarchy1"/>
    <dgm:cxn modelId="{F6503DAC-B4F1-42C1-900F-6015E78EA3FE}" type="presOf" srcId="{9849AADD-A0B9-427C-8580-28F4B38C7F50}" destId="{05BDDA27-329A-4009-AD7B-0385440FE18F}" srcOrd="0" destOrd="0" presId="urn:microsoft.com/office/officeart/2005/8/layout/hierarchy1"/>
    <dgm:cxn modelId="{9E605FCF-A8ED-480F-8B8F-D3942F03AF24}" type="presOf" srcId="{EFE4FBCB-08FA-4496-94D7-E7BC93F372D8}" destId="{0531360A-9788-4768-BB94-97E9F03C752D}" srcOrd="0" destOrd="0" presId="urn:microsoft.com/office/officeart/2005/8/layout/hierarchy1"/>
    <dgm:cxn modelId="{ECAD7CD1-B16E-443B-A831-117902E8897B}" type="presOf" srcId="{A3F5784E-9925-4977-AB2B-75084DB321A7}" destId="{00AF7982-B2F4-4748-A378-FAAF201FEE2A}" srcOrd="0" destOrd="0" presId="urn:microsoft.com/office/officeart/2005/8/layout/hierarchy1"/>
    <dgm:cxn modelId="{7D0377E1-E307-48A3-847D-09C90D2A2262}" type="presOf" srcId="{6D7030B8-C452-4BB6-8D0F-7EAB7D63D52D}" destId="{AEFBD16A-0DBA-4D4A-8E41-AA64D94C607E}" srcOrd="0" destOrd="0" presId="urn:microsoft.com/office/officeart/2005/8/layout/hierarchy1"/>
    <dgm:cxn modelId="{5A5561ED-2653-476D-97B1-C3420AD8A186}" type="presOf" srcId="{BE7AA4E4-EF2E-43D1-89EC-584C31D43F87}" destId="{57093E63-71FF-41DC-BB64-B675600B5244}" srcOrd="0" destOrd="0" presId="urn:microsoft.com/office/officeart/2005/8/layout/hierarchy1"/>
    <dgm:cxn modelId="{2BB4E7F7-A9CA-4753-BF21-E281E131080B}" type="presOf" srcId="{BC56596E-6610-4EBD-9821-42336BAB37C1}" destId="{08826C97-E7B2-48A8-A6E4-AA9A588A05DD}" srcOrd="0" destOrd="0" presId="urn:microsoft.com/office/officeart/2005/8/layout/hierarchy1"/>
    <dgm:cxn modelId="{6699D425-A7D4-4AF3-89E7-0F152094A3C5}" type="presParOf" srcId="{DCC4B1B7-26AA-434A-A840-5296BA6C2EBC}" destId="{9C24C7E4-D0FC-4237-860A-7608A3672491}" srcOrd="0" destOrd="0" presId="urn:microsoft.com/office/officeart/2005/8/layout/hierarchy1"/>
    <dgm:cxn modelId="{526192FF-D72A-4439-A7D3-62B29EBE997B}" type="presParOf" srcId="{9C24C7E4-D0FC-4237-860A-7608A3672491}" destId="{514C85B7-3065-4C77-B84C-E91A3BE6BB60}" srcOrd="0" destOrd="0" presId="urn:microsoft.com/office/officeart/2005/8/layout/hierarchy1"/>
    <dgm:cxn modelId="{C6CF2460-4139-476E-84C2-FC8F414D62E3}" type="presParOf" srcId="{514C85B7-3065-4C77-B84C-E91A3BE6BB60}" destId="{F6A2CBF7-8FF1-49B7-AB80-04B65CA0179D}" srcOrd="0" destOrd="0" presId="urn:microsoft.com/office/officeart/2005/8/layout/hierarchy1"/>
    <dgm:cxn modelId="{7956B540-AD47-4A4D-A33C-0537C95893D4}" type="presParOf" srcId="{514C85B7-3065-4C77-B84C-E91A3BE6BB60}" destId="{F2149C72-0DCF-4542-8F52-DDA0B15CDDC5}" srcOrd="1" destOrd="0" presId="urn:microsoft.com/office/officeart/2005/8/layout/hierarchy1"/>
    <dgm:cxn modelId="{F91E3EEF-7546-44F6-B0F4-B94C56932F4E}" type="presParOf" srcId="{9C24C7E4-D0FC-4237-860A-7608A3672491}" destId="{F68AE4F8-A347-43CE-9F65-29E081D49ECE}" srcOrd="1" destOrd="0" presId="urn:microsoft.com/office/officeart/2005/8/layout/hierarchy1"/>
    <dgm:cxn modelId="{40D912C4-9159-4C9B-A9CA-37585C479046}" type="presParOf" srcId="{F68AE4F8-A347-43CE-9F65-29E081D49ECE}" destId="{00AF7982-B2F4-4748-A378-FAAF201FEE2A}" srcOrd="0" destOrd="0" presId="urn:microsoft.com/office/officeart/2005/8/layout/hierarchy1"/>
    <dgm:cxn modelId="{0DBB285E-7464-4376-91C6-43FBE7112B6B}" type="presParOf" srcId="{F68AE4F8-A347-43CE-9F65-29E081D49ECE}" destId="{07799B7B-1EB4-4940-BEC9-D2E03371E829}" srcOrd="1" destOrd="0" presId="urn:microsoft.com/office/officeart/2005/8/layout/hierarchy1"/>
    <dgm:cxn modelId="{7102EEE7-8A35-440E-A275-18E0F0573482}" type="presParOf" srcId="{07799B7B-1EB4-4940-BEC9-D2E03371E829}" destId="{4FB47F18-676C-4991-BDAE-FA44A1B12D56}" srcOrd="0" destOrd="0" presId="urn:microsoft.com/office/officeart/2005/8/layout/hierarchy1"/>
    <dgm:cxn modelId="{43B9C514-519E-40A0-B585-AC53B8C356F1}" type="presParOf" srcId="{4FB47F18-676C-4991-BDAE-FA44A1B12D56}" destId="{90039A7F-7612-4102-9D1A-2F4C367B6A87}" srcOrd="0" destOrd="0" presId="urn:microsoft.com/office/officeart/2005/8/layout/hierarchy1"/>
    <dgm:cxn modelId="{549CD795-7548-4582-8D43-5A7DB45BCE39}" type="presParOf" srcId="{4FB47F18-676C-4991-BDAE-FA44A1B12D56}" destId="{57093E63-71FF-41DC-BB64-B675600B5244}" srcOrd="1" destOrd="0" presId="urn:microsoft.com/office/officeart/2005/8/layout/hierarchy1"/>
    <dgm:cxn modelId="{0EC55C35-A032-421F-A9A5-826526CC26D7}" type="presParOf" srcId="{07799B7B-1EB4-4940-BEC9-D2E03371E829}" destId="{10899DE0-8DA6-4593-8248-6F9ADAFE6B2D}" srcOrd="1" destOrd="0" presId="urn:microsoft.com/office/officeart/2005/8/layout/hierarchy1"/>
    <dgm:cxn modelId="{F8E48821-EA2C-4D8C-AA96-CF64E94068C0}" type="presParOf" srcId="{10899DE0-8DA6-4593-8248-6F9ADAFE6B2D}" destId="{0531360A-9788-4768-BB94-97E9F03C752D}" srcOrd="0" destOrd="0" presId="urn:microsoft.com/office/officeart/2005/8/layout/hierarchy1"/>
    <dgm:cxn modelId="{99FB53C2-9560-402B-A551-BC08F5BEDEE5}" type="presParOf" srcId="{10899DE0-8DA6-4593-8248-6F9ADAFE6B2D}" destId="{4794445B-8363-470D-87FE-9691C7C3B9DD}" srcOrd="1" destOrd="0" presId="urn:microsoft.com/office/officeart/2005/8/layout/hierarchy1"/>
    <dgm:cxn modelId="{E3A3B334-A2BA-4312-819A-3BD0AFC06B09}" type="presParOf" srcId="{4794445B-8363-470D-87FE-9691C7C3B9DD}" destId="{5F9885FA-997A-44A3-B4CC-2061E66DA72E}" srcOrd="0" destOrd="0" presId="urn:microsoft.com/office/officeart/2005/8/layout/hierarchy1"/>
    <dgm:cxn modelId="{8BF537DF-A52B-44BE-9A74-EBDB66DB4AA4}" type="presParOf" srcId="{5F9885FA-997A-44A3-B4CC-2061E66DA72E}" destId="{C6079BFB-756E-4169-96E7-A3E72567CBED}" srcOrd="0" destOrd="0" presId="urn:microsoft.com/office/officeart/2005/8/layout/hierarchy1"/>
    <dgm:cxn modelId="{E3E7CB6B-E1B2-4B99-B3B5-3B2FE10B902A}" type="presParOf" srcId="{5F9885FA-997A-44A3-B4CC-2061E66DA72E}" destId="{8C008A06-2836-4AD8-96F6-CC5CE36D326B}" srcOrd="1" destOrd="0" presId="urn:microsoft.com/office/officeart/2005/8/layout/hierarchy1"/>
    <dgm:cxn modelId="{53C14509-A3E9-4FAD-9A19-EA487C4D9DCF}" type="presParOf" srcId="{4794445B-8363-470D-87FE-9691C7C3B9DD}" destId="{B40068E5-1353-40AB-A10E-36C009288543}" srcOrd="1" destOrd="0" presId="urn:microsoft.com/office/officeart/2005/8/layout/hierarchy1"/>
    <dgm:cxn modelId="{0B5966BE-00DB-4BB5-8342-D270FF7E1668}" type="presParOf" srcId="{F68AE4F8-A347-43CE-9F65-29E081D49ECE}" destId="{9D48776D-E737-43B0-BD78-5001978CD86B}" srcOrd="2" destOrd="0" presId="urn:microsoft.com/office/officeart/2005/8/layout/hierarchy1"/>
    <dgm:cxn modelId="{19B0B5FF-C247-462C-A06E-ACECE0ABCCC9}" type="presParOf" srcId="{F68AE4F8-A347-43CE-9F65-29E081D49ECE}" destId="{30430EC2-3EC2-46C1-8645-70FC9F467E95}" srcOrd="3" destOrd="0" presId="urn:microsoft.com/office/officeart/2005/8/layout/hierarchy1"/>
    <dgm:cxn modelId="{4FCFAB7C-D7CE-4B8F-B938-7BDD85613861}" type="presParOf" srcId="{30430EC2-3EC2-46C1-8645-70FC9F467E95}" destId="{D4D32574-EC6D-44B7-8754-0A26DED972C4}" srcOrd="0" destOrd="0" presId="urn:microsoft.com/office/officeart/2005/8/layout/hierarchy1"/>
    <dgm:cxn modelId="{4999BADB-4133-42D0-B3CD-07C6CE776EF3}" type="presParOf" srcId="{D4D32574-EC6D-44B7-8754-0A26DED972C4}" destId="{81D232D2-EDF7-4F5D-92A5-E38C75174884}" srcOrd="0" destOrd="0" presId="urn:microsoft.com/office/officeart/2005/8/layout/hierarchy1"/>
    <dgm:cxn modelId="{371BFD66-1E76-498C-BF60-AAAAC6AC21F9}" type="presParOf" srcId="{D4D32574-EC6D-44B7-8754-0A26DED972C4}" destId="{8ADF9D36-7250-4725-BC8E-6FA2A0479871}" srcOrd="1" destOrd="0" presId="urn:microsoft.com/office/officeart/2005/8/layout/hierarchy1"/>
    <dgm:cxn modelId="{A63E6D3A-C32B-4308-A3F1-492D89A5B508}" type="presParOf" srcId="{30430EC2-3EC2-46C1-8645-70FC9F467E95}" destId="{23CACFC9-6972-4AEF-9B81-7813CCE89563}" srcOrd="1" destOrd="0" presId="urn:microsoft.com/office/officeart/2005/8/layout/hierarchy1"/>
    <dgm:cxn modelId="{E4005755-E7C3-4372-AA2A-4075DCDB65A5}" type="presParOf" srcId="{F68AE4F8-A347-43CE-9F65-29E081D49ECE}" destId="{AEFBD16A-0DBA-4D4A-8E41-AA64D94C607E}" srcOrd="4" destOrd="0" presId="urn:microsoft.com/office/officeart/2005/8/layout/hierarchy1"/>
    <dgm:cxn modelId="{C5D8D041-D7C4-4CC5-9C2A-711F7EB87473}" type="presParOf" srcId="{F68AE4F8-A347-43CE-9F65-29E081D49ECE}" destId="{8ADB276A-0B37-409D-BCCA-B815E8DF64DA}" srcOrd="5" destOrd="0" presId="urn:microsoft.com/office/officeart/2005/8/layout/hierarchy1"/>
    <dgm:cxn modelId="{127B6887-B3BD-4BD1-B8B6-7373E6CEDC9B}" type="presParOf" srcId="{8ADB276A-0B37-409D-BCCA-B815E8DF64DA}" destId="{893887E4-27E9-4211-8C6E-9B80A7D9135A}" srcOrd="0" destOrd="0" presId="urn:microsoft.com/office/officeart/2005/8/layout/hierarchy1"/>
    <dgm:cxn modelId="{EAD504FD-3CDE-4C39-A13E-6D41359899B9}" type="presParOf" srcId="{893887E4-27E9-4211-8C6E-9B80A7D9135A}" destId="{3E87DA94-7266-4E15-80B0-F77C96727775}" srcOrd="0" destOrd="0" presId="urn:microsoft.com/office/officeart/2005/8/layout/hierarchy1"/>
    <dgm:cxn modelId="{AA1CFF11-79CF-4CA2-81CD-AF77FD01C6D1}" type="presParOf" srcId="{893887E4-27E9-4211-8C6E-9B80A7D9135A}" destId="{08826C97-E7B2-48A8-A6E4-AA9A588A05DD}" srcOrd="1" destOrd="0" presId="urn:microsoft.com/office/officeart/2005/8/layout/hierarchy1"/>
    <dgm:cxn modelId="{D8E95B1C-3148-497C-865C-B5A8644D5F3E}" type="presParOf" srcId="{8ADB276A-0B37-409D-BCCA-B815E8DF64DA}" destId="{616A7A6C-681E-4B44-AF1B-BB1489C223CF}" srcOrd="1" destOrd="0" presId="urn:microsoft.com/office/officeart/2005/8/layout/hierarchy1"/>
    <dgm:cxn modelId="{710B7CB8-9734-458B-91E9-F1BA0EB4B573}" type="presParOf" srcId="{616A7A6C-681E-4B44-AF1B-BB1489C223CF}" destId="{71FEAD9E-00E0-46C1-80ED-2430989BC6AC}" srcOrd="0" destOrd="0" presId="urn:microsoft.com/office/officeart/2005/8/layout/hierarchy1"/>
    <dgm:cxn modelId="{10DFA62F-0079-4970-9FD6-B6EE4E7633C7}" type="presParOf" srcId="{616A7A6C-681E-4B44-AF1B-BB1489C223CF}" destId="{6903C14E-8B2A-4733-864D-F577529DE271}" srcOrd="1" destOrd="0" presId="urn:microsoft.com/office/officeart/2005/8/layout/hierarchy1"/>
    <dgm:cxn modelId="{98881741-866D-4142-97F4-9EB29944D08E}" type="presParOf" srcId="{6903C14E-8B2A-4733-864D-F577529DE271}" destId="{9908F4A3-EA0B-4424-9267-61C5C2671D44}" srcOrd="0" destOrd="0" presId="urn:microsoft.com/office/officeart/2005/8/layout/hierarchy1"/>
    <dgm:cxn modelId="{A9F6A78D-ADAD-448F-B12E-DCC53BAF0CC0}" type="presParOf" srcId="{9908F4A3-EA0B-4424-9267-61C5C2671D44}" destId="{1F06CC14-DD7C-409D-8133-F304C01B7DFA}" srcOrd="0" destOrd="0" presId="urn:microsoft.com/office/officeart/2005/8/layout/hierarchy1"/>
    <dgm:cxn modelId="{4F39C2C4-52CC-4D08-8170-23FDD0A13E0E}" type="presParOf" srcId="{9908F4A3-EA0B-4424-9267-61C5C2671D44}" destId="{05BDDA27-329A-4009-AD7B-0385440FE18F}" srcOrd="1" destOrd="0" presId="urn:microsoft.com/office/officeart/2005/8/layout/hierarchy1"/>
    <dgm:cxn modelId="{41DA477E-3021-4E4C-BE70-1E70E2DAA872}" type="presParOf" srcId="{6903C14E-8B2A-4733-864D-F577529DE271}" destId="{43625F62-A0B5-4754-88F4-563DC68BAA5C}" srcOrd="1" destOrd="0" presId="urn:microsoft.com/office/officeart/2005/8/layout/hierarchy1"/>
    <dgm:cxn modelId="{8889F7D6-76DA-47A0-9F29-E06BFB9743D4}" type="presParOf" srcId="{DCC4B1B7-26AA-434A-A840-5296BA6C2EBC}" destId="{7C20A43C-76F5-430B-A40F-DE6198DABE4D}" srcOrd="1" destOrd="0" presId="urn:microsoft.com/office/officeart/2005/8/layout/hierarchy1"/>
    <dgm:cxn modelId="{8E90A5AE-2EC6-405D-B7C6-CDB3EDC40D90}" type="presParOf" srcId="{7C20A43C-76F5-430B-A40F-DE6198DABE4D}" destId="{0445DD0A-6364-4FE4-A88D-143A94F1C549}" srcOrd="0" destOrd="0" presId="urn:microsoft.com/office/officeart/2005/8/layout/hierarchy1"/>
    <dgm:cxn modelId="{D8DBB4F6-46A4-4F3A-ADB2-41145A756942}" type="presParOf" srcId="{0445DD0A-6364-4FE4-A88D-143A94F1C549}" destId="{C03AD3E5-EC3B-4B63-A7C4-602EBBB1EA84}" srcOrd="0" destOrd="0" presId="urn:microsoft.com/office/officeart/2005/8/layout/hierarchy1"/>
    <dgm:cxn modelId="{0000A367-5901-4ABD-BB34-1B6A1BB30456}" type="presParOf" srcId="{0445DD0A-6364-4FE4-A88D-143A94F1C549}" destId="{51992A0F-61C4-45EE-A668-5593323AB344}" srcOrd="1" destOrd="0" presId="urn:microsoft.com/office/officeart/2005/8/layout/hierarchy1"/>
    <dgm:cxn modelId="{C6031F30-4BE5-4DAC-A87D-8029728DB392}" type="presParOf" srcId="{7C20A43C-76F5-430B-A40F-DE6198DABE4D}" destId="{A826E0D4-4125-4B58-A396-383318376BCE}"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C5DB7B2D-5C6C-4AC1-AEFC-E0A1FBB153A7}" type="doc">
      <dgm:prSet loTypeId="urn:microsoft.com/office/officeart/2008/layout/IncreasingCircleProcess" loCatId="list" qsTypeId="urn:microsoft.com/office/officeart/2005/8/quickstyle/simple1" qsCatId="simple" csTypeId="urn:microsoft.com/office/officeart/2005/8/colors/colorful1" csCatId="colorful" phldr="1"/>
      <dgm:spPr/>
      <dgm:t>
        <a:bodyPr/>
        <a:lstStyle/>
        <a:p>
          <a:endParaRPr lang="en-US"/>
        </a:p>
      </dgm:t>
    </dgm:pt>
    <dgm:pt modelId="{7E04D217-1C1C-4756-9ABD-94F4BFC59D74}">
      <dgm:prSet phldrT="[Text]"/>
      <dgm:spPr>
        <a:solidFill>
          <a:schemeClr val="accent2">
            <a:lumMod val="40000"/>
            <a:lumOff val="60000"/>
          </a:schemeClr>
        </a:solidFill>
      </dgm:spPr>
      <dgm:t>
        <a:bodyPr/>
        <a:lstStyle/>
        <a:p>
          <a:r>
            <a:rPr lang="en-US" dirty="0"/>
            <a:t>As per AS-9</a:t>
          </a:r>
        </a:p>
      </dgm:t>
    </dgm:pt>
    <dgm:pt modelId="{4496D27B-8E19-49A5-A506-63E5C0A8F964}" type="parTrans" cxnId="{01A7D1A0-F9A7-405A-B5E8-C5D340439109}">
      <dgm:prSet/>
      <dgm:spPr/>
      <dgm:t>
        <a:bodyPr/>
        <a:lstStyle/>
        <a:p>
          <a:endParaRPr lang="en-US"/>
        </a:p>
      </dgm:t>
    </dgm:pt>
    <dgm:pt modelId="{09F5AD09-518E-4D54-B19E-649F6C05646A}" type="sibTrans" cxnId="{01A7D1A0-F9A7-405A-B5E8-C5D340439109}">
      <dgm:prSet/>
      <dgm:spPr/>
      <dgm:t>
        <a:bodyPr/>
        <a:lstStyle/>
        <a:p>
          <a:endParaRPr lang="en-US"/>
        </a:p>
      </dgm:t>
    </dgm:pt>
    <dgm:pt modelId="{5D846B7A-6C75-4706-A955-7B61ECB199A4}">
      <dgm:prSet phldrT="[Text]"/>
      <dgm:spPr>
        <a:ln w="38100">
          <a:solidFill>
            <a:schemeClr val="accent2">
              <a:lumMod val="40000"/>
              <a:lumOff val="60000"/>
            </a:schemeClr>
          </a:solidFill>
        </a:ln>
      </dgm:spPr>
      <dgm:t>
        <a:bodyPr/>
        <a:lstStyle/>
        <a:p>
          <a:pPr algn="just"/>
          <a:r>
            <a:rPr lang="en-US" dirty="0"/>
            <a:t>Revenue should not be recognized until the goods have been formally accepted or time for rejection has elapsed or where no time has been fixed, a reasonable time has elapsed.</a:t>
          </a:r>
        </a:p>
      </dgm:t>
    </dgm:pt>
    <dgm:pt modelId="{7585CDF3-7EB6-4341-BC77-356317991D1B}" type="parTrans" cxnId="{C00EF151-8719-4AE8-BA57-8F1B5897875E}">
      <dgm:prSet/>
      <dgm:spPr/>
      <dgm:t>
        <a:bodyPr/>
        <a:lstStyle/>
        <a:p>
          <a:endParaRPr lang="en-US"/>
        </a:p>
      </dgm:t>
    </dgm:pt>
    <dgm:pt modelId="{72B4F55F-E583-44A2-8759-8E9863B269BE}" type="sibTrans" cxnId="{C00EF151-8719-4AE8-BA57-8F1B5897875E}">
      <dgm:prSet/>
      <dgm:spPr/>
      <dgm:t>
        <a:bodyPr/>
        <a:lstStyle/>
        <a:p>
          <a:endParaRPr lang="en-US"/>
        </a:p>
      </dgm:t>
    </dgm:pt>
    <dgm:pt modelId="{A6432D82-43A2-4DA7-8132-13B31DDC2C6F}">
      <dgm:prSet phldrT="[Text]"/>
      <dgm:spPr>
        <a:solidFill>
          <a:schemeClr val="bg1">
            <a:lumMod val="85000"/>
          </a:schemeClr>
        </a:solidFill>
      </dgm:spPr>
      <dgm:t>
        <a:bodyPr/>
        <a:lstStyle/>
        <a:p>
          <a:r>
            <a:rPr lang="en-US" dirty="0"/>
            <a:t>As per GST</a:t>
          </a:r>
        </a:p>
      </dgm:t>
    </dgm:pt>
    <dgm:pt modelId="{C4336491-4EA1-4044-AFAD-1F9A042FDB05}" type="parTrans" cxnId="{388F5DCF-681E-4530-B913-F17CD872A54A}">
      <dgm:prSet/>
      <dgm:spPr/>
      <dgm:t>
        <a:bodyPr/>
        <a:lstStyle/>
        <a:p>
          <a:endParaRPr lang="en-US"/>
        </a:p>
      </dgm:t>
    </dgm:pt>
    <dgm:pt modelId="{2BEE9410-0411-4E03-9A47-DED470FEBC5C}" type="sibTrans" cxnId="{388F5DCF-681E-4530-B913-F17CD872A54A}">
      <dgm:prSet/>
      <dgm:spPr/>
      <dgm:t>
        <a:bodyPr/>
        <a:lstStyle/>
        <a:p>
          <a:endParaRPr lang="en-US"/>
        </a:p>
      </dgm:t>
    </dgm:pt>
    <dgm:pt modelId="{E344DC3C-C6D7-4CEB-9C20-6893E9BFBAE4}">
      <dgm:prSet phldrT="[Text]"/>
      <dgm:spPr>
        <a:ln w="38100">
          <a:solidFill>
            <a:schemeClr val="bg1">
              <a:lumMod val="85000"/>
            </a:schemeClr>
          </a:solidFill>
        </a:ln>
      </dgm:spPr>
      <dgm:t>
        <a:bodyPr/>
        <a:lstStyle/>
        <a:p>
          <a:pPr algn="just"/>
          <a:r>
            <a:rPr lang="en-US" dirty="0"/>
            <a:t>Invoice will be issued after 6 months from the date of removal or date of acceptance whicheve is earlier.</a:t>
          </a:r>
        </a:p>
      </dgm:t>
    </dgm:pt>
    <dgm:pt modelId="{D4FE6F88-9197-4DD4-9190-DA13F75D0991}" type="parTrans" cxnId="{7C501B8A-286B-424A-B5CB-3CA99B51CCC2}">
      <dgm:prSet/>
      <dgm:spPr/>
      <dgm:t>
        <a:bodyPr/>
        <a:lstStyle/>
        <a:p>
          <a:endParaRPr lang="en-US"/>
        </a:p>
      </dgm:t>
    </dgm:pt>
    <dgm:pt modelId="{55D7BADA-9ADA-4D96-B0A0-9A5195A059C1}" type="sibTrans" cxnId="{7C501B8A-286B-424A-B5CB-3CA99B51CCC2}">
      <dgm:prSet/>
      <dgm:spPr/>
      <dgm:t>
        <a:bodyPr/>
        <a:lstStyle/>
        <a:p>
          <a:endParaRPr lang="en-US"/>
        </a:p>
      </dgm:t>
    </dgm:pt>
    <dgm:pt modelId="{170260F3-0623-4322-8632-27B43310435C}" type="pres">
      <dgm:prSet presAssocID="{C5DB7B2D-5C6C-4AC1-AEFC-E0A1FBB153A7}" presName="Name0" presStyleCnt="0">
        <dgm:presLayoutVars>
          <dgm:chMax val="7"/>
          <dgm:chPref val="7"/>
          <dgm:dir/>
          <dgm:animOne val="branch"/>
          <dgm:animLvl val="lvl"/>
        </dgm:presLayoutVars>
      </dgm:prSet>
      <dgm:spPr/>
    </dgm:pt>
    <dgm:pt modelId="{8CD3C2BC-D76B-447B-928E-71947B372436}" type="pres">
      <dgm:prSet presAssocID="{7E04D217-1C1C-4756-9ABD-94F4BFC59D74}" presName="composite" presStyleCnt="0"/>
      <dgm:spPr/>
    </dgm:pt>
    <dgm:pt modelId="{0B936960-DD7B-4F22-A507-2AAE65EA9EF2}" type="pres">
      <dgm:prSet presAssocID="{7E04D217-1C1C-4756-9ABD-94F4BFC59D74}" presName="BackAccent" presStyleLbl="bgShp" presStyleIdx="0" presStyleCnt="2"/>
      <dgm:spPr/>
    </dgm:pt>
    <dgm:pt modelId="{7BA252F1-AE9E-4919-9C21-0313635D2FCF}" type="pres">
      <dgm:prSet presAssocID="{7E04D217-1C1C-4756-9ABD-94F4BFC59D74}" presName="Accent" presStyleLbl="alignNode1" presStyleIdx="0" presStyleCnt="2"/>
      <dgm:spPr/>
    </dgm:pt>
    <dgm:pt modelId="{F9FE27D4-52E0-4DCB-BBB7-292756589B8A}" type="pres">
      <dgm:prSet presAssocID="{7E04D217-1C1C-4756-9ABD-94F4BFC59D74}" presName="Child" presStyleLbl="revTx" presStyleIdx="0" presStyleCnt="4">
        <dgm:presLayoutVars>
          <dgm:chMax val="0"/>
          <dgm:chPref val="0"/>
          <dgm:bulletEnabled val="1"/>
        </dgm:presLayoutVars>
      </dgm:prSet>
      <dgm:spPr/>
    </dgm:pt>
    <dgm:pt modelId="{8BC7E58F-C4F9-4FEC-8CEB-C7247D1149A2}" type="pres">
      <dgm:prSet presAssocID="{7E04D217-1C1C-4756-9ABD-94F4BFC59D74}" presName="Parent" presStyleLbl="revTx" presStyleIdx="1" presStyleCnt="4">
        <dgm:presLayoutVars>
          <dgm:chMax val="1"/>
          <dgm:chPref val="1"/>
          <dgm:bulletEnabled val="1"/>
        </dgm:presLayoutVars>
      </dgm:prSet>
      <dgm:spPr/>
    </dgm:pt>
    <dgm:pt modelId="{B033F588-3D03-4BC1-8810-BFEACF12006E}" type="pres">
      <dgm:prSet presAssocID="{09F5AD09-518E-4D54-B19E-649F6C05646A}" presName="sibTrans" presStyleCnt="0"/>
      <dgm:spPr/>
    </dgm:pt>
    <dgm:pt modelId="{4A2EE2C4-EAB0-4EC2-8FE9-1C05E72474F0}" type="pres">
      <dgm:prSet presAssocID="{A6432D82-43A2-4DA7-8132-13B31DDC2C6F}" presName="composite" presStyleCnt="0"/>
      <dgm:spPr/>
    </dgm:pt>
    <dgm:pt modelId="{D118E08B-387B-4177-B7C5-877C33DC62A5}" type="pres">
      <dgm:prSet presAssocID="{A6432D82-43A2-4DA7-8132-13B31DDC2C6F}" presName="BackAccent" presStyleLbl="bgShp" presStyleIdx="1" presStyleCnt="2"/>
      <dgm:spPr/>
    </dgm:pt>
    <dgm:pt modelId="{A3EB9571-6A7E-4927-AD62-68C53F059E4D}" type="pres">
      <dgm:prSet presAssocID="{A6432D82-43A2-4DA7-8132-13B31DDC2C6F}" presName="Accent" presStyleLbl="alignNode1" presStyleIdx="1" presStyleCnt="2"/>
      <dgm:spPr/>
    </dgm:pt>
    <dgm:pt modelId="{03CBE43C-6670-4558-94AA-A57F36B082D3}" type="pres">
      <dgm:prSet presAssocID="{A6432D82-43A2-4DA7-8132-13B31DDC2C6F}" presName="Child" presStyleLbl="revTx" presStyleIdx="2" presStyleCnt="4">
        <dgm:presLayoutVars>
          <dgm:chMax val="0"/>
          <dgm:chPref val="0"/>
          <dgm:bulletEnabled val="1"/>
        </dgm:presLayoutVars>
      </dgm:prSet>
      <dgm:spPr/>
    </dgm:pt>
    <dgm:pt modelId="{6F2A6DC9-9054-445A-9527-D9B1F4F0A706}" type="pres">
      <dgm:prSet presAssocID="{A6432D82-43A2-4DA7-8132-13B31DDC2C6F}" presName="Parent" presStyleLbl="revTx" presStyleIdx="3" presStyleCnt="4">
        <dgm:presLayoutVars>
          <dgm:chMax val="1"/>
          <dgm:chPref val="1"/>
          <dgm:bulletEnabled val="1"/>
        </dgm:presLayoutVars>
      </dgm:prSet>
      <dgm:spPr/>
    </dgm:pt>
  </dgm:ptLst>
  <dgm:cxnLst>
    <dgm:cxn modelId="{C5E23A05-3FBB-4D15-894D-8D08A038B042}" type="presOf" srcId="{7E04D217-1C1C-4756-9ABD-94F4BFC59D74}" destId="{8BC7E58F-C4F9-4FEC-8CEB-C7247D1149A2}" srcOrd="0" destOrd="0" presId="urn:microsoft.com/office/officeart/2008/layout/IncreasingCircleProcess"/>
    <dgm:cxn modelId="{0E085930-086C-4A81-BDD7-19ACE1A33B9A}" type="presOf" srcId="{A6432D82-43A2-4DA7-8132-13B31DDC2C6F}" destId="{6F2A6DC9-9054-445A-9527-D9B1F4F0A706}" srcOrd="0" destOrd="0" presId="urn:microsoft.com/office/officeart/2008/layout/IncreasingCircleProcess"/>
    <dgm:cxn modelId="{C00EF151-8719-4AE8-BA57-8F1B5897875E}" srcId="{7E04D217-1C1C-4756-9ABD-94F4BFC59D74}" destId="{5D846B7A-6C75-4706-A955-7B61ECB199A4}" srcOrd="0" destOrd="0" parTransId="{7585CDF3-7EB6-4341-BC77-356317991D1B}" sibTransId="{72B4F55F-E583-44A2-8759-8E9863B269BE}"/>
    <dgm:cxn modelId="{6DAD5287-E244-419C-8E7B-3E5BE9776FAE}" type="presOf" srcId="{5D846B7A-6C75-4706-A955-7B61ECB199A4}" destId="{F9FE27D4-52E0-4DCB-BBB7-292756589B8A}" srcOrd="0" destOrd="0" presId="urn:microsoft.com/office/officeart/2008/layout/IncreasingCircleProcess"/>
    <dgm:cxn modelId="{7C501B8A-286B-424A-B5CB-3CA99B51CCC2}" srcId="{A6432D82-43A2-4DA7-8132-13B31DDC2C6F}" destId="{E344DC3C-C6D7-4CEB-9C20-6893E9BFBAE4}" srcOrd="0" destOrd="0" parTransId="{D4FE6F88-9197-4DD4-9190-DA13F75D0991}" sibTransId="{55D7BADA-9ADA-4D96-B0A0-9A5195A059C1}"/>
    <dgm:cxn modelId="{01A7D1A0-F9A7-405A-B5E8-C5D340439109}" srcId="{C5DB7B2D-5C6C-4AC1-AEFC-E0A1FBB153A7}" destId="{7E04D217-1C1C-4756-9ABD-94F4BFC59D74}" srcOrd="0" destOrd="0" parTransId="{4496D27B-8E19-49A5-A506-63E5C0A8F964}" sibTransId="{09F5AD09-518E-4D54-B19E-649F6C05646A}"/>
    <dgm:cxn modelId="{9DC8C8CC-55B3-493D-B571-434BC117DE67}" type="presOf" srcId="{E344DC3C-C6D7-4CEB-9C20-6893E9BFBAE4}" destId="{03CBE43C-6670-4558-94AA-A57F36B082D3}" srcOrd="0" destOrd="0" presId="urn:microsoft.com/office/officeart/2008/layout/IncreasingCircleProcess"/>
    <dgm:cxn modelId="{388F5DCF-681E-4530-B913-F17CD872A54A}" srcId="{C5DB7B2D-5C6C-4AC1-AEFC-E0A1FBB153A7}" destId="{A6432D82-43A2-4DA7-8132-13B31DDC2C6F}" srcOrd="1" destOrd="0" parTransId="{C4336491-4EA1-4044-AFAD-1F9A042FDB05}" sibTransId="{2BEE9410-0411-4E03-9A47-DED470FEBC5C}"/>
    <dgm:cxn modelId="{68626EE6-E800-4D5C-8D48-3EAA0E0E79A9}" type="presOf" srcId="{C5DB7B2D-5C6C-4AC1-AEFC-E0A1FBB153A7}" destId="{170260F3-0623-4322-8632-27B43310435C}" srcOrd="0" destOrd="0" presId="urn:microsoft.com/office/officeart/2008/layout/IncreasingCircleProcess"/>
    <dgm:cxn modelId="{90AA605D-8A22-4D3F-B71C-4E5F8BDAA602}" type="presParOf" srcId="{170260F3-0623-4322-8632-27B43310435C}" destId="{8CD3C2BC-D76B-447B-928E-71947B372436}" srcOrd="0" destOrd="0" presId="urn:microsoft.com/office/officeart/2008/layout/IncreasingCircleProcess"/>
    <dgm:cxn modelId="{962653B6-ADD0-4B39-832D-640F1BE0FE85}" type="presParOf" srcId="{8CD3C2BC-D76B-447B-928E-71947B372436}" destId="{0B936960-DD7B-4F22-A507-2AAE65EA9EF2}" srcOrd="0" destOrd="0" presId="urn:microsoft.com/office/officeart/2008/layout/IncreasingCircleProcess"/>
    <dgm:cxn modelId="{645086FC-B2BA-46E3-A80B-DF52F248E474}" type="presParOf" srcId="{8CD3C2BC-D76B-447B-928E-71947B372436}" destId="{7BA252F1-AE9E-4919-9C21-0313635D2FCF}" srcOrd="1" destOrd="0" presId="urn:microsoft.com/office/officeart/2008/layout/IncreasingCircleProcess"/>
    <dgm:cxn modelId="{69710D4B-0A51-4CD4-A929-02BB024BDC7A}" type="presParOf" srcId="{8CD3C2BC-D76B-447B-928E-71947B372436}" destId="{F9FE27D4-52E0-4DCB-BBB7-292756589B8A}" srcOrd="2" destOrd="0" presId="urn:microsoft.com/office/officeart/2008/layout/IncreasingCircleProcess"/>
    <dgm:cxn modelId="{8463AD0A-8021-4B2B-8902-1EEDC2323AF6}" type="presParOf" srcId="{8CD3C2BC-D76B-447B-928E-71947B372436}" destId="{8BC7E58F-C4F9-4FEC-8CEB-C7247D1149A2}" srcOrd="3" destOrd="0" presId="urn:microsoft.com/office/officeart/2008/layout/IncreasingCircleProcess"/>
    <dgm:cxn modelId="{D0B61693-6D66-4C6E-9B65-29DD1080CC06}" type="presParOf" srcId="{170260F3-0623-4322-8632-27B43310435C}" destId="{B033F588-3D03-4BC1-8810-BFEACF12006E}" srcOrd="1" destOrd="0" presId="urn:microsoft.com/office/officeart/2008/layout/IncreasingCircleProcess"/>
    <dgm:cxn modelId="{20374B86-186F-4FE3-BBEC-DFC894EE7E13}" type="presParOf" srcId="{170260F3-0623-4322-8632-27B43310435C}" destId="{4A2EE2C4-EAB0-4EC2-8FE9-1C05E72474F0}" srcOrd="2" destOrd="0" presId="urn:microsoft.com/office/officeart/2008/layout/IncreasingCircleProcess"/>
    <dgm:cxn modelId="{1684E3E8-F82C-45AA-AAFD-EAD576F3C177}" type="presParOf" srcId="{4A2EE2C4-EAB0-4EC2-8FE9-1C05E72474F0}" destId="{D118E08B-387B-4177-B7C5-877C33DC62A5}" srcOrd="0" destOrd="0" presId="urn:microsoft.com/office/officeart/2008/layout/IncreasingCircleProcess"/>
    <dgm:cxn modelId="{46208BC2-031B-45B7-B59A-A256AED27493}" type="presParOf" srcId="{4A2EE2C4-EAB0-4EC2-8FE9-1C05E72474F0}" destId="{A3EB9571-6A7E-4927-AD62-68C53F059E4D}" srcOrd="1" destOrd="0" presId="urn:microsoft.com/office/officeart/2008/layout/IncreasingCircleProcess"/>
    <dgm:cxn modelId="{DC9B68E0-0305-44FC-A599-F0C7A919A900}" type="presParOf" srcId="{4A2EE2C4-EAB0-4EC2-8FE9-1C05E72474F0}" destId="{03CBE43C-6670-4558-94AA-A57F36B082D3}" srcOrd="2" destOrd="0" presId="urn:microsoft.com/office/officeart/2008/layout/IncreasingCircleProcess"/>
    <dgm:cxn modelId="{E549052D-6D8C-4A3B-A09E-A6D251D4B54A}" type="presParOf" srcId="{4A2EE2C4-EAB0-4EC2-8FE9-1C05E72474F0}" destId="{6F2A6DC9-9054-445A-9527-D9B1F4F0A706}" srcOrd="3" destOrd="0" presId="urn:microsoft.com/office/officeart/2008/layout/IncreasingCircle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13C6A6CB-19D6-4E58-8470-A5350BE9ECE4}" type="doc">
      <dgm:prSet loTypeId="urn:microsoft.com/office/officeart/2005/8/layout/chevron2" loCatId="process" qsTypeId="urn:microsoft.com/office/officeart/2005/8/quickstyle/simple1" qsCatId="simple" csTypeId="urn:microsoft.com/office/officeart/2005/8/colors/colorful4" csCatId="colorful" phldr="1"/>
      <dgm:spPr/>
      <dgm:t>
        <a:bodyPr/>
        <a:lstStyle/>
        <a:p>
          <a:endParaRPr lang="en-US"/>
        </a:p>
      </dgm:t>
    </dgm:pt>
    <dgm:pt modelId="{45866BD9-2E73-4E01-A634-4B2935CF5776}">
      <dgm:prSet phldrT="[Text]"/>
      <dgm:spPr/>
      <dgm:t>
        <a:bodyPr/>
        <a:lstStyle/>
        <a:p>
          <a:r>
            <a:rPr lang="en-US" dirty="0"/>
            <a:t>As per </a:t>
          </a:r>
        </a:p>
        <a:p>
          <a:r>
            <a:rPr lang="en-US" dirty="0"/>
            <a:t>AS-9</a:t>
          </a:r>
        </a:p>
      </dgm:t>
    </dgm:pt>
    <dgm:pt modelId="{4E55583C-1FC4-4825-9DE0-FB6D0DC2D28A}" type="parTrans" cxnId="{F23F0889-29E4-42F9-BA47-1CF05FCEF40B}">
      <dgm:prSet/>
      <dgm:spPr/>
      <dgm:t>
        <a:bodyPr/>
        <a:lstStyle/>
        <a:p>
          <a:endParaRPr lang="en-US"/>
        </a:p>
      </dgm:t>
    </dgm:pt>
    <dgm:pt modelId="{BDDE75A4-B7EF-48EC-8DA8-23D9CAB9EEC8}" type="sibTrans" cxnId="{F23F0889-29E4-42F9-BA47-1CF05FCEF40B}">
      <dgm:prSet/>
      <dgm:spPr/>
      <dgm:t>
        <a:bodyPr/>
        <a:lstStyle/>
        <a:p>
          <a:endParaRPr lang="en-US"/>
        </a:p>
      </dgm:t>
    </dgm:pt>
    <dgm:pt modelId="{4D6E4146-E2DB-4841-9A25-69BF760DE515}">
      <dgm:prSet phldrT="[Text]"/>
      <dgm:spPr/>
      <dgm:t>
        <a:bodyPr/>
        <a:lstStyle/>
        <a:p>
          <a:r>
            <a:rPr lang="en-US" dirty="0"/>
            <a:t>Revenue should not be recognized until the customer accepts delivery and installation and inspection are complete. </a:t>
          </a:r>
        </a:p>
      </dgm:t>
    </dgm:pt>
    <dgm:pt modelId="{63A9F76F-A752-432F-B64E-EFF4F217330A}" type="parTrans" cxnId="{8A883CD8-B580-4C2E-B8E1-9FA524E05977}">
      <dgm:prSet/>
      <dgm:spPr/>
      <dgm:t>
        <a:bodyPr/>
        <a:lstStyle/>
        <a:p>
          <a:endParaRPr lang="en-US"/>
        </a:p>
      </dgm:t>
    </dgm:pt>
    <dgm:pt modelId="{68B96DD5-1EFF-4DFA-A3B5-48C042D84020}" type="sibTrans" cxnId="{8A883CD8-B580-4C2E-B8E1-9FA524E05977}">
      <dgm:prSet/>
      <dgm:spPr/>
      <dgm:t>
        <a:bodyPr/>
        <a:lstStyle/>
        <a:p>
          <a:endParaRPr lang="en-US"/>
        </a:p>
      </dgm:t>
    </dgm:pt>
    <dgm:pt modelId="{7162D942-BA8E-4BF8-A256-EA1FDB4A94DA}">
      <dgm:prSet phldrT="[Text]"/>
      <dgm:spPr/>
      <dgm:t>
        <a:bodyPr/>
        <a:lstStyle/>
        <a:p>
          <a:r>
            <a:rPr lang="en-US" dirty="0"/>
            <a:t>As per </a:t>
          </a:r>
        </a:p>
        <a:p>
          <a:r>
            <a:rPr lang="en-US" dirty="0"/>
            <a:t>GST</a:t>
          </a:r>
        </a:p>
      </dgm:t>
    </dgm:pt>
    <dgm:pt modelId="{D758443A-2C4C-4B1C-9498-9275C8B26757}" type="parTrans" cxnId="{646E7472-E924-4ACA-86FB-D78D9B637FB1}">
      <dgm:prSet/>
      <dgm:spPr/>
      <dgm:t>
        <a:bodyPr/>
        <a:lstStyle/>
        <a:p>
          <a:endParaRPr lang="en-US"/>
        </a:p>
      </dgm:t>
    </dgm:pt>
    <dgm:pt modelId="{686B5F2C-C67D-47B5-95A6-B509176FD8EC}" type="sibTrans" cxnId="{646E7472-E924-4ACA-86FB-D78D9B637FB1}">
      <dgm:prSet/>
      <dgm:spPr/>
      <dgm:t>
        <a:bodyPr/>
        <a:lstStyle/>
        <a:p>
          <a:endParaRPr lang="en-US"/>
        </a:p>
      </dgm:t>
    </dgm:pt>
    <dgm:pt modelId="{1DAE1CE6-0A8E-4923-B08C-F5DFDB16585E}">
      <dgm:prSet phldrT="[Text]"/>
      <dgm:spPr/>
      <dgm:t>
        <a:bodyPr/>
        <a:lstStyle/>
        <a:p>
          <a:r>
            <a:rPr lang="en-US" dirty="0"/>
            <a:t>Invoice will be made at the time of removal of goods.</a:t>
          </a:r>
        </a:p>
      </dgm:t>
    </dgm:pt>
    <dgm:pt modelId="{9131598F-E6F7-4401-8425-D4FA9D316FA2}" type="parTrans" cxnId="{46E602B9-3B03-45E5-A1AA-C174F7677DE2}">
      <dgm:prSet/>
      <dgm:spPr/>
      <dgm:t>
        <a:bodyPr/>
        <a:lstStyle/>
        <a:p>
          <a:endParaRPr lang="en-US"/>
        </a:p>
      </dgm:t>
    </dgm:pt>
    <dgm:pt modelId="{393B5030-9474-4DCC-85C3-FEE13C4B5419}" type="sibTrans" cxnId="{46E602B9-3B03-45E5-A1AA-C174F7677DE2}">
      <dgm:prSet/>
      <dgm:spPr/>
      <dgm:t>
        <a:bodyPr/>
        <a:lstStyle/>
        <a:p>
          <a:endParaRPr lang="en-US"/>
        </a:p>
      </dgm:t>
    </dgm:pt>
    <dgm:pt modelId="{E2A500F1-B7BB-4010-BDE4-BBD4E449AE05}">
      <dgm:prSet phldrT="[Text]"/>
      <dgm:spPr/>
      <dgm:t>
        <a:bodyPr/>
        <a:lstStyle/>
        <a:p>
          <a:r>
            <a:rPr lang="en-US" dirty="0"/>
            <a:t>However, when installation process is very simple, revenue should be recognized.</a:t>
          </a:r>
        </a:p>
      </dgm:t>
    </dgm:pt>
    <dgm:pt modelId="{57158888-D3BD-4444-9974-F1887934AEA3}" type="parTrans" cxnId="{C14FB974-6303-478A-8113-93A582EBEC12}">
      <dgm:prSet/>
      <dgm:spPr/>
      <dgm:t>
        <a:bodyPr/>
        <a:lstStyle/>
        <a:p>
          <a:endParaRPr lang="en-US"/>
        </a:p>
      </dgm:t>
    </dgm:pt>
    <dgm:pt modelId="{9BA1CBBD-06F8-417C-A167-A3DD5B83B53A}" type="sibTrans" cxnId="{C14FB974-6303-478A-8113-93A582EBEC12}">
      <dgm:prSet/>
      <dgm:spPr/>
      <dgm:t>
        <a:bodyPr/>
        <a:lstStyle/>
        <a:p>
          <a:endParaRPr lang="en-US"/>
        </a:p>
      </dgm:t>
    </dgm:pt>
    <dgm:pt modelId="{35CCD805-CAB1-482C-94C5-3A48DA533450}" type="pres">
      <dgm:prSet presAssocID="{13C6A6CB-19D6-4E58-8470-A5350BE9ECE4}" presName="linearFlow" presStyleCnt="0">
        <dgm:presLayoutVars>
          <dgm:dir/>
          <dgm:animLvl val="lvl"/>
          <dgm:resizeHandles val="exact"/>
        </dgm:presLayoutVars>
      </dgm:prSet>
      <dgm:spPr/>
    </dgm:pt>
    <dgm:pt modelId="{97BE9719-DA8B-4A1B-8F80-593D29572F16}" type="pres">
      <dgm:prSet presAssocID="{45866BD9-2E73-4E01-A634-4B2935CF5776}" presName="composite" presStyleCnt="0"/>
      <dgm:spPr/>
    </dgm:pt>
    <dgm:pt modelId="{1BE0593E-B9F0-42CA-AA4F-5DACCC05A5A0}" type="pres">
      <dgm:prSet presAssocID="{45866BD9-2E73-4E01-A634-4B2935CF5776}" presName="parentText" presStyleLbl="alignNode1" presStyleIdx="0" presStyleCnt="2">
        <dgm:presLayoutVars>
          <dgm:chMax val="1"/>
          <dgm:bulletEnabled val="1"/>
        </dgm:presLayoutVars>
      </dgm:prSet>
      <dgm:spPr/>
    </dgm:pt>
    <dgm:pt modelId="{994CC723-BFD9-48EA-93A6-EF91070D91A5}" type="pres">
      <dgm:prSet presAssocID="{45866BD9-2E73-4E01-A634-4B2935CF5776}" presName="descendantText" presStyleLbl="alignAcc1" presStyleIdx="0" presStyleCnt="2">
        <dgm:presLayoutVars>
          <dgm:bulletEnabled val="1"/>
        </dgm:presLayoutVars>
      </dgm:prSet>
      <dgm:spPr/>
    </dgm:pt>
    <dgm:pt modelId="{8E0DEF22-8E9B-4366-80D5-E107A51A4DC6}" type="pres">
      <dgm:prSet presAssocID="{BDDE75A4-B7EF-48EC-8DA8-23D9CAB9EEC8}" presName="sp" presStyleCnt="0"/>
      <dgm:spPr/>
    </dgm:pt>
    <dgm:pt modelId="{B6F84D06-C668-42E4-AC09-5B9D3790F24E}" type="pres">
      <dgm:prSet presAssocID="{7162D942-BA8E-4BF8-A256-EA1FDB4A94DA}" presName="composite" presStyleCnt="0"/>
      <dgm:spPr/>
    </dgm:pt>
    <dgm:pt modelId="{7AE19CFE-8453-4B74-8B07-9E219BAD6BEE}" type="pres">
      <dgm:prSet presAssocID="{7162D942-BA8E-4BF8-A256-EA1FDB4A94DA}" presName="parentText" presStyleLbl="alignNode1" presStyleIdx="1" presStyleCnt="2">
        <dgm:presLayoutVars>
          <dgm:chMax val="1"/>
          <dgm:bulletEnabled val="1"/>
        </dgm:presLayoutVars>
      </dgm:prSet>
      <dgm:spPr/>
    </dgm:pt>
    <dgm:pt modelId="{958B911E-BE36-4DFF-8F1A-8DF266139FB5}" type="pres">
      <dgm:prSet presAssocID="{7162D942-BA8E-4BF8-A256-EA1FDB4A94DA}" presName="descendantText" presStyleLbl="alignAcc1" presStyleIdx="1" presStyleCnt="2">
        <dgm:presLayoutVars>
          <dgm:bulletEnabled val="1"/>
        </dgm:presLayoutVars>
      </dgm:prSet>
      <dgm:spPr/>
    </dgm:pt>
  </dgm:ptLst>
  <dgm:cxnLst>
    <dgm:cxn modelId="{61D0DF13-973D-46DB-95CB-60D46C922024}" type="presOf" srcId="{45866BD9-2E73-4E01-A634-4B2935CF5776}" destId="{1BE0593E-B9F0-42CA-AA4F-5DACCC05A5A0}" srcOrd="0" destOrd="0" presId="urn:microsoft.com/office/officeart/2005/8/layout/chevron2"/>
    <dgm:cxn modelId="{74D64230-5107-438B-808F-F0B57CCADDEA}" type="presOf" srcId="{7162D942-BA8E-4BF8-A256-EA1FDB4A94DA}" destId="{7AE19CFE-8453-4B74-8B07-9E219BAD6BEE}" srcOrd="0" destOrd="0" presId="urn:microsoft.com/office/officeart/2005/8/layout/chevron2"/>
    <dgm:cxn modelId="{58278331-E2B3-455E-94BC-49E666A7F133}" type="presOf" srcId="{4D6E4146-E2DB-4841-9A25-69BF760DE515}" destId="{994CC723-BFD9-48EA-93A6-EF91070D91A5}" srcOrd="0" destOrd="0" presId="urn:microsoft.com/office/officeart/2005/8/layout/chevron2"/>
    <dgm:cxn modelId="{646E7472-E924-4ACA-86FB-D78D9B637FB1}" srcId="{13C6A6CB-19D6-4E58-8470-A5350BE9ECE4}" destId="{7162D942-BA8E-4BF8-A256-EA1FDB4A94DA}" srcOrd="1" destOrd="0" parTransId="{D758443A-2C4C-4B1C-9498-9275C8B26757}" sibTransId="{686B5F2C-C67D-47B5-95A6-B509176FD8EC}"/>
    <dgm:cxn modelId="{C14FB974-6303-478A-8113-93A582EBEC12}" srcId="{45866BD9-2E73-4E01-A634-4B2935CF5776}" destId="{E2A500F1-B7BB-4010-BDE4-BBD4E449AE05}" srcOrd="1" destOrd="0" parTransId="{57158888-D3BD-4444-9974-F1887934AEA3}" sibTransId="{9BA1CBBD-06F8-417C-A167-A3DD5B83B53A}"/>
    <dgm:cxn modelId="{F036EE57-281F-4831-AD4A-2F5B833FB05A}" type="presOf" srcId="{E2A500F1-B7BB-4010-BDE4-BBD4E449AE05}" destId="{994CC723-BFD9-48EA-93A6-EF91070D91A5}" srcOrd="0" destOrd="1" presId="urn:microsoft.com/office/officeart/2005/8/layout/chevron2"/>
    <dgm:cxn modelId="{F23F0889-29E4-42F9-BA47-1CF05FCEF40B}" srcId="{13C6A6CB-19D6-4E58-8470-A5350BE9ECE4}" destId="{45866BD9-2E73-4E01-A634-4B2935CF5776}" srcOrd="0" destOrd="0" parTransId="{4E55583C-1FC4-4825-9DE0-FB6D0DC2D28A}" sibTransId="{BDDE75A4-B7EF-48EC-8DA8-23D9CAB9EEC8}"/>
    <dgm:cxn modelId="{F34BBEA4-2569-4FF1-BC04-94E8D7A8510E}" type="presOf" srcId="{1DAE1CE6-0A8E-4923-B08C-F5DFDB16585E}" destId="{958B911E-BE36-4DFF-8F1A-8DF266139FB5}" srcOrd="0" destOrd="0" presId="urn:microsoft.com/office/officeart/2005/8/layout/chevron2"/>
    <dgm:cxn modelId="{703D8BA5-F109-4D80-B0AB-CE3853F0380E}" type="presOf" srcId="{13C6A6CB-19D6-4E58-8470-A5350BE9ECE4}" destId="{35CCD805-CAB1-482C-94C5-3A48DA533450}" srcOrd="0" destOrd="0" presId="urn:microsoft.com/office/officeart/2005/8/layout/chevron2"/>
    <dgm:cxn modelId="{46E602B9-3B03-45E5-A1AA-C174F7677DE2}" srcId="{7162D942-BA8E-4BF8-A256-EA1FDB4A94DA}" destId="{1DAE1CE6-0A8E-4923-B08C-F5DFDB16585E}" srcOrd="0" destOrd="0" parTransId="{9131598F-E6F7-4401-8425-D4FA9D316FA2}" sibTransId="{393B5030-9474-4DCC-85C3-FEE13C4B5419}"/>
    <dgm:cxn modelId="{8A883CD8-B580-4C2E-B8E1-9FA524E05977}" srcId="{45866BD9-2E73-4E01-A634-4B2935CF5776}" destId="{4D6E4146-E2DB-4841-9A25-69BF760DE515}" srcOrd="0" destOrd="0" parTransId="{63A9F76F-A752-432F-B64E-EFF4F217330A}" sibTransId="{68B96DD5-1EFF-4DFA-A3B5-48C042D84020}"/>
    <dgm:cxn modelId="{B9681E8F-E5D2-4129-9B1D-9BC493424016}" type="presParOf" srcId="{35CCD805-CAB1-482C-94C5-3A48DA533450}" destId="{97BE9719-DA8B-4A1B-8F80-593D29572F16}" srcOrd="0" destOrd="0" presId="urn:microsoft.com/office/officeart/2005/8/layout/chevron2"/>
    <dgm:cxn modelId="{26AA6DA3-3B2C-4617-92B7-9298825C903E}" type="presParOf" srcId="{97BE9719-DA8B-4A1B-8F80-593D29572F16}" destId="{1BE0593E-B9F0-42CA-AA4F-5DACCC05A5A0}" srcOrd="0" destOrd="0" presId="urn:microsoft.com/office/officeart/2005/8/layout/chevron2"/>
    <dgm:cxn modelId="{6B01C2A2-80FE-415C-83AD-A4BC19FA056C}" type="presParOf" srcId="{97BE9719-DA8B-4A1B-8F80-593D29572F16}" destId="{994CC723-BFD9-48EA-93A6-EF91070D91A5}" srcOrd="1" destOrd="0" presId="urn:microsoft.com/office/officeart/2005/8/layout/chevron2"/>
    <dgm:cxn modelId="{03346FA7-94DE-49A2-A23B-5A2F3D1DCCC6}" type="presParOf" srcId="{35CCD805-CAB1-482C-94C5-3A48DA533450}" destId="{8E0DEF22-8E9B-4366-80D5-E107A51A4DC6}" srcOrd="1" destOrd="0" presId="urn:microsoft.com/office/officeart/2005/8/layout/chevron2"/>
    <dgm:cxn modelId="{DE1A7DCF-B5E3-40F9-B4A0-E3726099F964}" type="presParOf" srcId="{35CCD805-CAB1-482C-94C5-3A48DA533450}" destId="{B6F84D06-C668-42E4-AC09-5B9D3790F24E}" srcOrd="2" destOrd="0" presId="urn:microsoft.com/office/officeart/2005/8/layout/chevron2"/>
    <dgm:cxn modelId="{960D3529-6ED9-43DC-AA3E-B2F08B26121C}" type="presParOf" srcId="{B6F84D06-C668-42E4-AC09-5B9D3790F24E}" destId="{7AE19CFE-8453-4B74-8B07-9E219BAD6BEE}" srcOrd="0" destOrd="0" presId="urn:microsoft.com/office/officeart/2005/8/layout/chevron2"/>
    <dgm:cxn modelId="{46AF61CF-95E0-41A1-B7B4-4BA05A260279}" type="presParOf" srcId="{B6F84D06-C668-42E4-AC09-5B9D3790F24E}" destId="{958B911E-BE36-4DFF-8F1A-8DF266139FB5}"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9CA69897-A466-4C9A-A9A3-AC959330B015}" type="doc">
      <dgm:prSet loTypeId="urn:microsoft.com/office/officeart/2005/8/layout/hierarchy2" loCatId="hierarchy" qsTypeId="urn:microsoft.com/office/officeart/2005/8/quickstyle/simple1" qsCatId="simple" csTypeId="urn:microsoft.com/office/officeart/2005/8/colors/colorful5" csCatId="colorful" phldr="1"/>
      <dgm:spPr/>
      <dgm:t>
        <a:bodyPr/>
        <a:lstStyle/>
        <a:p>
          <a:endParaRPr lang="en-US"/>
        </a:p>
      </dgm:t>
    </dgm:pt>
    <dgm:pt modelId="{1F402E2C-61DD-4295-AD5F-E039F5F69B89}">
      <dgm:prSet phldrT="[Text]" custT="1"/>
      <dgm:spPr>
        <a:xfrm>
          <a:off x="0" y="2737746"/>
          <a:ext cx="2043258" cy="876591"/>
        </a:xfrm>
        <a:prstGeom prst="roundRect">
          <a:avLst>
            <a:gd name="adj" fmla="val 10000"/>
          </a:avLst>
        </a:prstGeom>
        <a:solidFill>
          <a:srgbClr val="FFC000">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sz="2400" dirty="0">
              <a:solidFill>
                <a:schemeClr val="tx1"/>
              </a:solidFill>
              <a:latin typeface="Calibri" panose="020F0502020204030204"/>
              <a:ea typeface="+mn-ea"/>
              <a:cs typeface="+mn-cs"/>
            </a:rPr>
            <a:t>True &amp; Correct Account of - </a:t>
          </a:r>
        </a:p>
      </dgm:t>
    </dgm:pt>
    <dgm:pt modelId="{B5438FB4-6344-4C3F-982C-0FD454ED8F5E}" type="parTrans" cxnId="{3602EA70-B3EE-48E3-A438-88BD33782195}">
      <dgm:prSet/>
      <dgm:spPr/>
      <dgm:t>
        <a:bodyPr/>
        <a:lstStyle/>
        <a:p>
          <a:endParaRPr lang="en-US" sz="3600">
            <a:solidFill>
              <a:schemeClr val="tx1"/>
            </a:solidFill>
          </a:endParaRPr>
        </a:p>
      </dgm:t>
    </dgm:pt>
    <dgm:pt modelId="{29253F9C-1D4B-411C-902B-36B5816DA081}" type="sibTrans" cxnId="{3602EA70-B3EE-48E3-A438-88BD33782195}">
      <dgm:prSet/>
      <dgm:spPr/>
      <dgm:t>
        <a:bodyPr/>
        <a:lstStyle/>
        <a:p>
          <a:endParaRPr lang="en-US" sz="3600">
            <a:solidFill>
              <a:schemeClr val="tx1"/>
            </a:solidFill>
          </a:endParaRPr>
        </a:p>
      </dgm:t>
    </dgm:pt>
    <dgm:pt modelId="{1786DF77-4128-4C1E-B9F5-A9357B26B249}">
      <dgm:prSet phldrT="[Text]" custT="1"/>
      <dgm:spPr>
        <a:xfrm>
          <a:off x="2999383" y="1049043"/>
          <a:ext cx="1604000" cy="662234"/>
        </a:xfrm>
        <a:prstGeom prst="roundRect">
          <a:avLst>
            <a:gd name="adj" fmla="val 10000"/>
          </a:avLst>
        </a:prstGeom>
        <a:solidFill>
          <a:srgbClr val="70AD47">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sz="2400" dirty="0">
              <a:solidFill>
                <a:schemeClr val="tx1"/>
              </a:solidFill>
              <a:latin typeface="Calibri" panose="020F0502020204030204"/>
              <a:ea typeface="+mn-ea"/>
              <a:cs typeface="+mn-cs"/>
            </a:rPr>
            <a:t>Sec. 35(1)</a:t>
          </a:r>
        </a:p>
      </dgm:t>
    </dgm:pt>
    <dgm:pt modelId="{8966E0F8-79E4-48E4-8ABA-039646013AC8}" type="parTrans" cxnId="{F2DAFE0C-2D0D-4685-A774-678AB09199E0}">
      <dgm:prSet custT="1"/>
      <dgm:spPr>
        <a:xfrm rot="17881847">
          <a:off x="1504049" y="2270187"/>
          <a:ext cx="2034542" cy="15826"/>
        </a:xfrm>
        <a:custGeom>
          <a:avLst/>
          <a:gdLst/>
          <a:ahLst/>
          <a:cxnLst/>
          <a:rect l="0" t="0" r="0" b="0"/>
          <a:pathLst>
            <a:path>
              <a:moveTo>
                <a:pt x="0" y="7913"/>
              </a:moveTo>
              <a:lnTo>
                <a:pt x="2034542" y="7913"/>
              </a:lnTo>
            </a:path>
          </a:pathLst>
        </a:custGeom>
        <a:noFill/>
        <a:ln w="12700" cap="flat" cmpd="sng" algn="ctr">
          <a:solidFill>
            <a:srgbClr val="70AD47">
              <a:hueOff val="0"/>
              <a:satOff val="0"/>
              <a:lumOff val="0"/>
              <a:alphaOff val="0"/>
            </a:srgbClr>
          </a:solidFill>
          <a:prstDash val="solid"/>
          <a:miter lim="800000"/>
        </a:ln>
        <a:effectLst/>
      </dgm:spPr>
      <dgm:t>
        <a:bodyPr/>
        <a:lstStyle/>
        <a:p>
          <a:pPr>
            <a:buNone/>
          </a:pPr>
          <a:endParaRPr lang="en-US" sz="1000" dirty="0">
            <a:solidFill>
              <a:schemeClr val="tx1"/>
            </a:solidFill>
            <a:latin typeface="Calibri" panose="020F0502020204030204"/>
            <a:ea typeface="+mn-ea"/>
            <a:cs typeface="+mn-cs"/>
          </a:endParaRPr>
        </a:p>
      </dgm:t>
    </dgm:pt>
    <dgm:pt modelId="{DA90D1E5-3561-4700-BCA4-CC1B28BFE808}" type="sibTrans" cxnId="{F2DAFE0C-2D0D-4685-A774-678AB09199E0}">
      <dgm:prSet/>
      <dgm:spPr/>
      <dgm:t>
        <a:bodyPr/>
        <a:lstStyle/>
        <a:p>
          <a:endParaRPr lang="en-US" sz="3600">
            <a:solidFill>
              <a:schemeClr val="tx1"/>
            </a:solidFill>
          </a:endParaRPr>
        </a:p>
      </dgm:t>
    </dgm:pt>
    <dgm:pt modelId="{55573302-0D6C-4B27-87C6-2993BA2972CC}">
      <dgm:prSet phldrT="[Text]" custT="1"/>
      <dgm:spPr>
        <a:xfrm>
          <a:off x="4996095" y="5670"/>
          <a:ext cx="6262766" cy="490889"/>
        </a:xfrm>
        <a:prstGeom prst="roundRect">
          <a:avLst>
            <a:gd name="adj" fmla="val 10000"/>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sz="2400" dirty="0">
              <a:solidFill>
                <a:schemeClr val="tx1"/>
              </a:solidFill>
              <a:latin typeface="Calibri" panose="020F0502020204030204"/>
              <a:ea typeface="+mn-ea"/>
              <a:cs typeface="+mn-cs"/>
            </a:rPr>
            <a:t>Production or manufacture of goods</a:t>
          </a:r>
        </a:p>
      </dgm:t>
    </dgm:pt>
    <dgm:pt modelId="{9D4FBD4A-CC9D-4411-A291-B7CF38C32C18}" type="parTrans" cxnId="{49B0CA54-7E80-46DD-AB9D-195F5926D481}">
      <dgm:prSet custT="1"/>
      <dgm:spPr>
        <a:xfrm rot="17350740">
          <a:off x="4202043" y="807724"/>
          <a:ext cx="1195393" cy="15826"/>
        </a:xfrm>
        <a:custGeom>
          <a:avLst/>
          <a:gdLst/>
          <a:ahLst/>
          <a:cxnLst/>
          <a:rect l="0" t="0" r="0" b="0"/>
          <a:pathLst>
            <a:path>
              <a:moveTo>
                <a:pt x="0" y="7913"/>
              </a:moveTo>
              <a:lnTo>
                <a:pt x="1195393" y="7913"/>
              </a:lnTo>
            </a:path>
          </a:pathLst>
        </a:custGeom>
        <a:noFill/>
        <a:ln w="12700" cap="flat" cmpd="sng" algn="ctr">
          <a:solidFill>
            <a:srgbClr val="4472C4">
              <a:hueOff val="0"/>
              <a:satOff val="0"/>
              <a:lumOff val="0"/>
              <a:alphaOff val="0"/>
            </a:srgbClr>
          </a:solidFill>
          <a:prstDash val="solid"/>
          <a:miter lim="800000"/>
        </a:ln>
        <a:effectLst/>
      </dgm:spPr>
      <dgm:t>
        <a:bodyPr/>
        <a:lstStyle/>
        <a:p>
          <a:pPr>
            <a:buNone/>
          </a:pPr>
          <a:endParaRPr lang="en-US" sz="1000" dirty="0">
            <a:solidFill>
              <a:schemeClr val="tx1"/>
            </a:solidFill>
            <a:latin typeface="Calibri" panose="020F0502020204030204"/>
            <a:ea typeface="+mn-ea"/>
            <a:cs typeface="+mn-cs"/>
          </a:endParaRPr>
        </a:p>
      </dgm:t>
    </dgm:pt>
    <dgm:pt modelId="{B072F505-991E-4E0C-B523-AE7C231CA6BC}" type="sibTrans" cxnId="{49B0CA54-7E80-46DD-AB9D-195F5926D481}">
      <dgm:prSet/>
      <dgm:spPr/>
      <dgm:t>
        <a:bodyPr/>
        <a:lstStyle/>
        <a:p>
          <a:endParaRPr lang="en-US" sz="3600">
            <a:solidFill>
              <a:schemeClr val="tx1"/>
            </a:solidFill>
          </a:endParaRPr>
        </a:p>
      </dgm:t>
    </dgm:pt>
    <dgm:pt modelId="{5413AFF0-EEC9-42A9-BF99-D2D032625576}">
      <dgm:prSet phldrT="[Text]" custT="1"/>
      <dgm:spPr>
        <a:xfrm>
          <a:off x="4996095" y="570193"/>
          <a:ext cx="6262766" cy="490889"/>
        </a:xfrm>
        <a:prstGeom prst="roundRect">
          <a:avLst>
            <a:gd name="adj" fmla="val 10000"/>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sz="2400" dirty="0">
              <a:solidFill>
                <a:schemeClr val="tx1"/>
              </a:solidFill>
              <a:latin typeface="Calibri" panose="020F0502020204030204"/>
              <a:ea typeface="+mn-ea"/>
              <a:cs typeface="+mn-cs"/>
            </a:rPr>
            <a:t>Inward &amp; outward supply of goods or services</a:t>
          </a:r>
        </a:p>
      </dgm:t>
    </dgm:pt>
    <dgm:pt modelId="{8228E77E-3052-47FE-BF6A-C40EC594693B}" type="parTrans" cxnId="{34647A4F-9536-4C50-92F1-16EE9C9CD317}">
      <dgm:prSet custT="1"/>
      <dgm:spPr>
        <a:xfrm rot="18289469">
          <a:off x="4455898" y="1089986"/>
          <a:ext cx="687683" cy="15826"/>
        </a:xfrm>
        <a:custGeom>
          <a:avLst/>
          <a:gdLst/>
          <a:ahLst/>
          <a:cxnLst/>
          <a:rect l="0" t="0" r="0" b="0"/>
          <a:pathLst>
            <a:path>
              <a:moveTo>
                <a:pt x="0" y="7913"/>
              </a:moveTo>
              <a:lnTo>
                <a:pt x="687683" y="7913"/>
              </a:lnTo>
            </a:path>
          </a:pathLst>
        </a:custGeom>
        <a:noFill/>
        <a:ln w="12700" cap="flat" cmpd="sng" algn="ctr">
          <a:solidFill>
            <a:srgbClr val="4472C4">
              <a:hueOff val="0"/>
              <a:satOff val="0"/>
              <a:lumOff val="0"/>
              <a:alphaOff val="0"/>
            </a:srgbClr>
          </a:solidFill>
          <a:prstDash val="solid"/>
          <a:miter lim="800000"/>
        </a:ln>
        <a:effectLst/>
      </dgm:spPr>
      <dgm:t>
        <a:bodyPr/>
        <a:lstStyle/>
        <a:p>
          <a:pPr>
            <a:buNone/>
          </a:pPr>
          <a:endParaRPr lang="en-US" sz="1000" dirty="0">
            <a:solidFill>
              <a:schemeClr val="tx1"/>
            </a:solidFill>
            <a:latin typeface="Calibri" panose="020F0502020204030204"/>
            <a:ea typeface="+mn-ea"/>
            <a:cs typeface="+mn-cs"/>
          </a:endParaRPr>
        </a:p>
      </dgm:t>
    </dgm:pt>
    <dgm:pt modelId="{000DF2D2-EBEB-4876-A367-F0478D4DC878}" type="sibTrans" cxnId="{34647A4F-9536-4C50-92F1-16EE9C9CD317}">
      <dgm:prSet/>
      <dgm:spPr/>
      <dgm:t>
        <a:bodyPr/>
        <a:lstStyle/>
        <a:p>
          <a:endParaRPr lang="en-US" sz="3600">
            <a:solidFill>
              <a:schemeClr val="tx1"/>
            </a:solidFill>
          </a:endParaRPr>
        </a:p>
      </dgm:t>
    </dgm:pt>
    <dgm:pt modelId="{6FB75245-0168-499A-90F3-287B837C8DE4}">
      <dgm:prSet phldrT="[Text]" custT="1"/>
      <dgm:spPr>
        <a:xfrm>
          <a:off x="2999383" y="3291458"/>
          <a:ext cx="1622909" cy="693587"/>
        </a:xfrm>
        <a:prstGeom prst="roundRect">
          <a:avLst>
            <a:gd name="adj" fmla="val 10000"/>
          </a:avLst>
        </a:prstGeom>
        <a:solidFill>
          <a:srgbClr val="70AD47">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sz="2400" dirty="0">
              <a:solidFill>
                <a:schemeClr val="tx1"/>
              </a:solidFill>
              <a:latin typeface="Calibri" panose="020F0502020204030204"/>
              <a:ea typeface="+mn-ea"/>
              <a:cs typeface="+mn-cs"/>
            </a:rPr>
            <a:t>Rule 56(1)</a:t>
          </a:r>
        </a:p>
      </dgm:t>
    </dgm:pt>
    <dgm:pt modelId="{09DFDBF9-7D19-4751-946F-648AB7D1684A}" type="parTrans" cxnId="{4584BD60-0EF3-4ECF-9B5B-DBCFE1FDDCA3}">
      <dgm:prSet custT="1"/>
      <dgm:spPr>
        <a:xfrm rot="1548004">
          <a:off x="1990328" y="3399233"/>
          <a:ext cx="1061985" cy="15826"/>
        </a:xfrm>
        <a:custGeom>
          <a:avLst/>
          <a:gdLst/>
          <a:ahLst/>
          <a:cxnLst/>
          <a:rect l="0" t="0" r="0" b="0"/>
          <a:pathLst>
            <a:path>
              <a:moveTo>
                <a:pt x="0" y="7913"/>
              </a:moveTo>
              <a:lnTo>
                <a:pt x="1061985" y="7913"/>
              </a:lnTo>
            </a:path>
          </a:pathLst>
        </a:custGeom>
        <a:noFill/>
        <a:ln w="12700" cap="flat" cmpd="sng" algn="ctr">
          <a:solidFill>
            <a:srgbClr val="70AD47">
              <a:hueOff val="0"/>
              <a:satOff val="0"/>
              <a:lumOff val="0"/>
              <a:alphaOff val="0"/>
            </a:srgbClr>
          </a:solidFill>
          <a:prstDash val="solid"/>
          <a:miter lim="800000"/>
        </a:ln>
        <a:effectLst/>
      </dgm:spPr>
      <dgm:t>
        <a:bodyPr/>
        <a:lstStyle/>
        <a:p>
          <a:pPr>
            <a:buNone/>
          </a:pPr>
          <a:endParaRPr lang="en-US" sz="1000" dirty="0">
            <a:solidFill>
              <a:schemeClr val="tx1"/>
            </a:solidFill>
            <a:latin typeface="Calibri" panose="020F0502020204030204"/>
            <a:ea typeface="+mn-ea"/>
            <a:cs typeface="+mn-cs"/>
          </a:endParaRPr>
        </a:p>
      </dgm:t>
    </dgm:pt>
    <dgm:pt modelId="{700F0148-D93B-46AB-80A3-6583654C6EE5}" type="sibTrans" cxnId="{4584BD60-0EF3-4ECF-9B5B-DBCFE1FDDCA3}">
      <dgm:prSet/>
      <dgm:spPr/>
      <dgm:t>
        <a:bodyPr/>
        <a:lstStyle/>
        <a:p>
          <a:endParaRPr lang="en-US" sz="3600">
            <a:solidFill>
              <a:schemeClr val="tx1"/>
            </a:solidFill>
          </a:endParaRPr>
        </a:p>
      </dgm:t>
    </dgm:pt>
    <dgm:pt modelId="{C74CBD8F-660D-46FF-A4F6-5B4C9E42F7F7}">
      <dgm:prSet phldrT="[Text]" custT="1"/>
      <dgm:spPr>
        <a:xfrm>
          <a:off x="5015004" y="2828284"/>
          <a:ext cx="6271563" cy="490889"/>
        </a:xfrm>
        <a:prstGeom prst="roundRect">
          <a:avLst>
            <a:gd name="adj" fmla="val 10000"/>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sz="2400" dirty="0">
              <a:solidFill>
                <a:schemeClr val="tx1"/>
              </a:solidFill>
              <a:latin typeface="Calibri" panose="020F0502020204030204"/>
              <a:ea typeface="+mn-ea"/>
              <a:cs typeface="+mn-cs"/>
            </a:rPr>
            <a:t>Goods or services imported</a:t>
          </a:r>
        </a:p>
      </dgm:t>
    </dgm:pt>
    <dgm:pt modelId="{7ACA8747-DE98-4A39-B75B-1C889C012441}" type="parTrans" cxnId="{22BFF0B9-E8FA-4B4D-A48A-81E425191C36}">
      <dgm:prSet custT="1"/>
      <dgm:spPr>
        <a:xfrm rot="18289469">
          <a:off x="4474807" y="3348077"/>
          <a:ext cx="687683" cy="15826"/>
        </a:xfrm>
        <a:custGeom>
          <a:avLst/>
          <a:gdLst/>
          <a:ahLst/>
          <a:cxnLst/>
          <a:rect l="0" t="0" r="0" b="0"/>
          <a:pathLst>
            <a:path>
              <a:moveTo>
                <a:pt x="0" y="7913"/>
              </a:moveTo>
              <a:lnTo>
                <a:pt x="687683" y="7913"/>
              </a:lnTo>
            </a:path>
          </a:pathLst>
        </a:custGeom>
        <a:noFill/>
        <a:ln w="12700" cap="flat" cmpd="sng" algn="ctr">
          <a:solidFill>
            <a:srgbClr val="4472C4">
              <a:hueOff val="0"/>
              <a:satOff val="0"/>
              <a:lumOff val="0"/>
              <a:alphaOff val="0"/>
            </a:srgbClr>
          </a:solidFill>
          <a:prstDash val="solid"/>
          <a:miter lim="800000"/>
        </a:ln>
        <a:effectLst/>
      </dgm:spPr>
      <dgm:t>
        <a:bodyPr/>
        <a:lstStyle/>
        <a:p>
          <a:pPr>
            <a:buNone/>
          </a:pPr>
          <a:endParaRPr lang="en-US" sz="1000" dirty="0">
            <a:solidFill>
              <a:schemeClr val="tx1"/>
            </a:solidFill>
            <a:latin typeface="Calibri" panose="020F0502020204030204"/>
            <a:ea typeface="+mn-ea"/>
            <a:cs typeface="+mn-cs"/>
          </a:endParaRPr>
        </a:p>
      </dgm:t>
    </dgm:pt>
    <dgm:pt modelId="{87C53FB2-F16B-4176-9752-E7C55F6A0B02}" type="sibTrans" cxnId="{22BFF0B9-E8FA-4B4D-A48A-81E425191C36}">
      <dgm:prSet/>
      <dgm:spPr/>
      <dgm:t>
        <a:bodyPr/>
        <a:lstStyle/>
        <a:p>
          <a:endParaRPr lang="en-US" sz="3600">
            <a:solidFill>
              <a:schemeClr val="tx1"/>
            </a:solidFill>
          </a:endParaRPr>
        </a:p>
      </dgm:t>
    </dgm:pt>
    <dgm:pt modelId="{A4BBC3BA-07D6-4BCF-88E3-DD4752360A6C}">
      <dgm:prSet phldrT="[Text]" custT="1"/>
      <dgm:spPr>
        <a:xfrm>
          <a:off x="4996095" y="1134716"/>
          <a:ext cx="6262325" cy="490889"/>
        </a:xfrm>
        <a:prstGeom prst="roundRect">
          <a:avLst>
            <a:gd name="adj" fmla="val 10000"/>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sz="2400" dirty="0">
              <a:solidFill>
                <a:schemeClr val="tx1"/>
              </a:solidFill>
              <a:latin typeface="Calibri" panose="020F0502020204030204"/>
              <a:ea typeface="+mn-ea"/>
              <a:cs typeface="+mn-cs"/>
            </a:rPr>
            <a:t>Stock of goods</a:t>
          </a:r>
        </a:p>
      </dgm:t>
    </dgm:pt>
    <dgm:pt modelId="{2D5BA5FE-FEE6-4D5D-9B49-D1C759E3382B}" type="parTrans" cxnId="{6F5DDED5-6279-4029-9DDC-CFD1BC0CEF4B}">
      <dgm:prSet custT="1"/>
      <dgm:spPr>
        <a:xfrm>
          <a:off x="4603384" y="1372247"/>
          <a:ext cx="392711" cy="15826"/>
        </a:xfrm>
        <a:custGeom>
          <a:avLst/>
          <a:gdLst/>
          <a:ahLst/>
          <a:cxnLst/>
          <a:rect l="0" t="0" r="0" b="0"/>
          <a:pathLst>
            <a:path>
              <a:moveTo>
                <a:pt x="0" y="7913"/>
              </a:moveTo>
              <a:lnTo>
                <a:pt x="392711" y="7913"/>
              </a:lnTo>
            </a:path>
          </a:pathLst>
        </a:custGeom>
        <a:noFill/>
        <a:ln w="12700" cap="flat" cmpd="sng" algn="ctr">
          <a:solidFill>
            <a:srgbClr val="4472C4">
              <a:hueOff val="0"/>
              <a:satOff val="0"/>
              <a:lumOff val="0"/>
              <a:alphaOff val="0"/>
            </a:srgbClr>
          </a:solidFill>
          <a:prstDash val="solid"/>
          <a:miter lim="800000"/>
        </a:ln>
        <a:effectLst/>
      </dgm:spPr>
      <dgm:t>
        <a:bodyPr/>
        <a:lstStyle/>
        <a:p>
          <a:pPr>
            <a:buNone/>
          </a:pPr>
          <a:endParaRPr lang="en-US" sz="1000" dirty="0">
            <a:solidFill>
              <a:schemeClr val="tx1"/>
            </a:solidFill>
            <a:latin typeface="Calibri" panose="020F0502020204030204"/>
            <a:ea typeface="+mn-ea"/>
            <a:cs typeface="+mn-cs"/>
          </a:endParaRPr>
        </a:p>
      </dgm:t>
    </dgm:pt>
    <dgm:pt modelId="{ED4A5689-B59D-4A4B-A8DB-977A77F9D510}" type="sibTrans" cxnId="{6F5DDED5-6279-4029-9DDC-CFD1BC0CEF4B}">
      <dgm:prSet/>
      <dgm:spPr/>
      <dgm:t>
        <a:bodyPr/>
        <a:lstStyle/>
        <a:p>
          <a:endParaRPr lang="en-US" sz="3600">
            <a:solidFill>
              <a:schemeClr val="tx1"/>
            </a:solidFill>
          </a:endParaRPr>
        </a:p>
      </dgm:t>
    </dgm:pt>
    <dgm:pt modelId="{D76C1097-FABE-41A9-9C2E-9A1766FFEEF6}">
      <dgm:prSet phldrT="[Text]" custT="1"/>
      <dgm:spPr>
        <a:xfrm>
          <a:off x="4996095" y="1699239"/>
          <a:ext cx="6282657" cy="490889"/>
        </a:xfrm>
        <a:prstGeom prst="roundRect">
          <a:avLst>
            <a:gd name="adj" fmla="val 10000"/>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sz="2400" dirty="0">
              <a:solidFill>
                <a:schemeClr val="tx1"/>
              </a:solidFill>
              <a:latin typeface="Calibri" panose="020F0502020204030204"/>
              <a:ea typeface="+mn-ea"/>
              <a:cs typeface="+mn-cs"/>
            </a:rPr>
            <a:t>ITC Availed</a:t>
          </a:r>
        </a:p>
      </dgm:t>
    </dgm:pt>
    <dgm:pt modelId="{1954BA3F-7AF0-4634-8D80-031A8E237088}" type="parTrans" cxnId="{AE0FCFB3-B8C6-433A-A0DC-70C997986ACE}">
      <dgm:prSet custT="1"/>
      <dgm:spPr>
        <a:xfrm rot="3310531">
          <a:off x="4455898" y="1654508"/>
          <a:ext cx="687683" cy="15826"/>
        </a:xfrm>
        <a:custGeom>
          <a:avLst/>
          <a:gdLst/>
          <a:ahLst/>
          <a:cxnLst/>
          <a:rect l="0" t="0" r="0" b="0"/>
          <a:pathLst>
            <a:path>
              <a:moveTo>
                <a:pt x="0" y="7913"/>
              </a:moveTo>
              <a:lnTo>
                <a:pt x="687683" y="7913"/>
              </a:lnTo>
            </a:path>
          </a:pathLst>
        </a:custGeom>
        <a:noFill/>
        <a:ln w="12700" cap="flat" cmpd="sng" algn="ctr">
          <a:solidFill>
            <a:srgbClr val="4472C4">
              <a:hueOff val="0"/>
              <a:satOff val="0"/>
              <a:lumOff val="0"/>
              <a:alphaOff val="0"/>
            </a:srgbClr>
          </a:solidFill>
          <a:prstDash val="solid"/>
          <a:miter lim="800000"/>
        </a:ln>
        <a:effectLst/>
      </dgm:spPr>
      <dgm:t>
        <a:bodyPr/>
        <a:lstStyle/>
        <a:p>
          <a:pPr>
            <a:buNone/>
          </a:pPr>
          <a:endParaRPr lang="en-US" sz="1000" dirty="0">
            <a:solidFill>
              <a:schemeClr val="tx1"/>
            </a:solidFill>
            <a:latin typeface="Calibri" panose="020F0502020204030204"/>
            <a:ea typeface="+mn-ea"/>
            <a:cs typeface="+mn-cs"/>
          </a:endParaRPr>
        </a:p>
      </dgm:t>
    </dgm:pt>
    <dgm:pt modelId="{0373CA3D-C230-438D-BCD7-D0A82A0758A6}" type="sibTrans" cxnId="{AE0FCFB3-B8C6-433A-A0DC-70C997986ACE}">
      <dgm:prSet/>
      <dgm:spPr/>
      <dgm:t>
        <a:bodyPr/>
        <a:lstStyle/>
        <a:p>
          <a:endParaRPr lang="en-US" sz="3600">
            <a:solidFill>
              <a:schemeClr val="tx1"/>
            </a:solidFill>
          </a:endParaRPr>
        </a:p>
      </dgm:t>
    </dgm:pt>
    <dgm:pt modelId="{C7F266D1-A78F-40C6-BC97-5D272361C412}">
      <dgm:prSet phldrT="[Text]" custT="1"/>
      <dgm:spPr>
        <a:xfrm>
          <a:off x="4996095" y="2263761"/>
          <a:ext cx="6290472" cy="490889"/>
        </a:xfrm>
        <a:prstGeom prst="roundRect">
          <a:avLst>
            <a:gd name="adj" fmla="val 10000"/>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sz="2400" dirty="0">
              <a:solidFill>
                <a:schemeClr val="tx1"/>
              </a:solidFill>
              <a:latin typeface="Calibri" panose="020F0502020204030204"/>
              <a:ea typeface="+mn-ea"/>
              <a:cs typeface="+mn-cs"/>
            </a:rPr>
            <a:t>Output tax payable and paid</a:t>
          </a:r>
        </a:p>
      </dgm:t>
    </dgm:pt>
    <dgm:pt modelId="{BBF7F780-84D3-46ED-B3FA-69270A872A8E}" type="parTrans" cxnId="{1A5A5571-5B93-4680-99AF-98BDF4E0DA3F}">
      <dgm:prSet custT="1"/>
      <dgm:spPr>
        <a:xfrm rot="4249260">
          <a:off x="4202043" y="1936770"/>
          <a:ext cx="1195393" cy="15826"/>
        </a:xfrm>
        <a:custGeom>
          <a:avLst/>
          <a:gdLst/>
          <a:ahLst/>
          <a:cxnLst/>
          <a:rect l="0" t="0" r="0" b="0"/>
          <a:pathLst>
            <a:path>
              <a:moveTo>
                <a:pt x="0" y="7913"/>
              </a:moveTo>
              <a:lnTo>
                <a:pt x="1195393" y="7913"/>
              </a:lnTo>
            </a:path>
          </a:pathLst>
        </a:custGeom>
        <a:noFill/>
        <a:ln w="12700" cap="flat" cmpd="sng" algn="ctr">
          <a:solidFill>
            <a:srgbClr val="4472C4">
              <a:hueOff val="0"/>
              <a:satOff val="0"/>
              <a:lumOff val="0"/>
              <a:alphaOff val="0"/>
            </a:srgbClr>
          </a:solidFill>
          <a:prstDash val="solid"/>
          <a:miter lim="800000"/>
        </a:ln>
        <a:effectLst/>
      </dgm:spPr>
      <dgm:t>
        <a:bodyPr/>
        <a:lstStyle/>
        <a:p>
          <a:pPr>
            <a:buNone/>
          </a:pPr>
          <a:endParaRPr lang="en-US" sz="1000" dirty="0">
            <a:solidFill>
              <a:schemeClr val="tx1"/>
            </a:solidFill>
            <a:latin typeface="Calibri" panose="020F0502020204030204"/>
            <a:ea typeface="+mn-ea"/>
            <a:cs typeface="+mn-cs"/>
          </a:endParaRPr>
        </a:p>
      </dgm:t>
    </dgm:pt>
    <dgm:pt modelId="{4846E62D-3A6C-4802-B1CB-F4B7CFFC25F7}" type="sibTrans" cxnId="{1A5A5571-5B93-4680-99AF-98BDF4E0DA3F}">
      <dgm:prSet/>
      <dgm:spPr/>
      <dgm:t>
        <a:bodyPr/>
        <a:lstStyle/>
        <a:p>
          <a:endParaRPr lang="en-US" sz="3600">
            <a:solidFill>
              <a:schemeClr val="tx1"/>
            </a:solidFill>
          </a:endParaRPr>
        </a:p>
      </dgm:t>
    </dgm:pt>
    <dgm:pt modelId="{2A8E0C27-5612-4BB0-BA28-F35C96E3BFA5}">
      <dgm:prSet phldrT="[Text]" custT="1"/>
      <dgm:spPr>
        <a:xfrm>
          <a:off x="5015004" y="3392807"/>
          <a:ext cx="6299279" cy="490889"/>
        </a:xfrm>
        <a:prstGeom prst="roundRect">
          <a:avLst>
            <a:gd name="adj" fmla="val 10000"/>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sz="2400" dirty="0">
              <a:solidFill>
                <a:schemeClr val="tx1"/>
              </a:solidFill>
              <a:latin typeface="Calibri" panose="020F0502020204030204"/>
              <a:ea typeface="+mn-ea"/>
              <a:cs typeface="+mn-cs"/>
            </a:rPr>
            <a:t>Goods or services exported</a:t>
          </a:r>
        </a:p>
      </dgm:t>
    </dgm:pt>
    <dgm:pt modelId="{EDD05B37-2CCE-4A8A-ABD7-5B3C2DA3F7FC}" type="parTrans" cxnId="{3216D681-9073-45EB-84DD-7829CB760E94}">
      <dgm:prSet custT="1"/>
      <dgm:spPr>
        <a:xfrm>
          <a:off x="4622293" y="3630338"/>
          <a:ext cx="392711" cy="15826"/>
        </a:xfrm>
        <a:custGeom>
          <a:avLst/>
          <a:gdLst/>
          <a:ahLst/>
          <a:cxnLst/>
          <a:rect l="0" t="0" r="0" b="0"/>
          <a:pathLst>
            <a:path>
              <a:moveTo>
                <a:pt x="0" y="7913"/>
              </a:moveTo>
              <a:lnTo>
                <a:pt x="392711" y="7913"/>
              </a:lnTo>
            </a:path>
          </a:pathLst>
        </a:custGeom>
        <a:noFill/>
        <a:ln w="12700" cap="flat" cmpd="sng" algn="ctr">
          <a:solidFill>
            <a:srgbClr val="4472C4">
              <a:hueOff val="0"/>
              <a:satOff val="0"/>
              <a:lumOff val="0"/>
              <a:alphaOff val="0"/>
            </a:srgbClr>
          </a:solidFill>
          <a:prstDash val="solid"/>
          <a:miter lim="800000"/>
        </a:ln>
        <a:effectLst/>
      </dgm:spPr>
      <dgm:t>
        <a:bodyPr/>
        <a:lstStyle/>
        <a:p>
          <a:pPr>
            <a:buNone/>
          </a:pPr>
          <a:endParaRPr lang="en-US" sz="1000" dirty="0">
            <a:solidFill>
              <a:schemeClr val="tx1"/>
            </a:solidFill>
            <a:latin typeface="Calibri" panose="020F0502020204030204"/>
            <a:ea typeface="+mn-ea"/>
            <a:cs typeface="+mn-cs"/>
          </a:endParaRPr>
        </a:p>
      </dgm:t>
    </dgm:pt>
    <dgm:pt modelId="{39E3DE7F-4118-4326-9FF2-D5853B08C1EB}" type="sibTrans" cxnId="{3216D681-9073-45EB-84DD-7829CB760E94}">
      <dgm:prSet/>
      <dgm:spPr/>
      <dgm:t>
        <a:bodyPr/>
        <a:lstStyle/>
        <a:p>
          <a:endParaRPr lang="en-US" sz="3600">
            <a:solidFill>
              <a:schemeClr val="tx1"/>
            </a:solidFill>
          </a:endParaRPr>
        </a:p>
      </dgm:t>
    </dgm:pt>
    <dgm:pt modelId="{5A02B41D-DC71-413D-99CC-93293F8551D3}">
      <dgm:prSet phldrT="[Text]" custT="1"/>
      <dgm:spPr>
        <a:xfrm>
          <a:off x="5015004" y="3957330"/>
          <a:ext cx="6308527" cy="490889"/>
        </a:xfrm>
        <a:prstGeom prst="roundRect">
          <a:avLst>
            <a:gd name="adj" fmla="val 10000"/>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sz="2400" dirty="0">
              <a:solidFill>
                <a:schemeClr val="tx1"/>
              </a:solidFill>
              <a:latin typeface="Calibri" panose="020F0502020204030204"/>
              <a:ea typeface="+mn-ea"/>
              <a:cs typeface="+mn-cs"/>
            </a:rPr>
            <a:t>Reverse Charge Supplies </a:t>
          </a:r>
        </a:p>
      </dgm:t>
    </dgm:pt>
    <dgm:pt modelId="{E1F5A876-3A4B-4276-B5C4-99693330C4C5}" type="parTrans" cxnId="{E82C8160-24D2-490F-9BE4-C36CC2BC8F01}">
      <dgm:prSet custT="1"/>
      <dgm:spPr>
        <a:xfrm rot="3310531">
          <a:off x="4474807" y="3912600"/>
          <a:ext cx="687683" cy="15826"/>
        </a:xfrm>
        <a:custGeom>
          <a:avLst/>
          <a:gdLst/>
          <a:ahLst/>
          <a:cxnLst/>
          <a:rect l="0" t="0" r="0" b="0"/>
          <a:pathLst>
            <a:path>
              <a:moveTo>
                <a:pt x="0" y="7913"/>
              </a:moveTo>
              <a:lnTo>
                <a:pt x="687683" y="7913"/>
              </a:lnTo>
            </a:path>
          </a:pathLst>
        </a:custGeom>
        <a:noFill/>
        <a:ln w="12700" cap="flat" cmpd="sng" algn="ctr">
          <a:solidFill>
            <a:srgbClr val="4472C4">
              <a:hueOff val="0"/>
              <a:satOff val="0"/>
              <a:lumOff val="0"/>
              <a:alphaOff val="0"/>
            </a:srgbClr>
          </a:solidFill>
          <a:prstDash val="solid"/>
          <a:miter lim="800000"/>
        </a:ln>
        <a:effectLst/>
      </dgm:spPr>
      <dgm:t>
        <a:bodyPr/>
        <a:lstStyle/>
        <a:p>
          <a:pPr>
            <a:buNone/>
          </a:pPr>
          <a:endParaRPr lang="en-US" sz="1000" dirty="0">
            <a:solidFill>
              <a:schemeClr val="tx1"/>
            </a:solidFill>
            <a:latin typeface="Calibri" panose="020F0502020204030204"/>
            <a:ea typeface="+mn-ea"/>
            <a:cs typeface="+mn-cs"/>
          </a:endParaRPr>
        </a:p>
      </dgm:t>
    </dgm:pt>
    <dgm:pt modelId="{B1EE4ACF-C413-4839-B404-A2DD8599BB96}" type="sibTrans" cxnId="{E82C8160-24D2-490F-9BE4-C36CC2BC8F01}">
      <dgm:prSet/>
      <dgm:spPr/>
      <dgm:t>
        <a:bodyPr/>
        <a:lstStyle/>
        <a:p>
          <a:endParaRPr lang="en-US" sz="3600">
            <a:solidFill>
              <a:schemeClr val="tx1"/>
            </a:solidFill>
          </a:endParaRPr>
        </a:p>
      </dgm:t>
    </dgm:pt>
    <dgm:pt modelId="{7447CB7E-8A89-4FEF-8C21-09E055741A6B}">
      <dgm:prSet phldrT="[Text]" custT="1"/>
      <dgm:spPr>
        <a:xfrm>
          <a:off x="2999383" y="4712951"/>
          <a:ext cx="1617313" cy="673215"/>
        </a:xfrm>
        <a:prstGeom prst="roundRect">
          <a:avLst>
            <a:gd name="adj" fmla="val 10000"/>
          </a:avLst>
        </a:prstGeom>
        <a:solidFill>
          <a:srgbClr val="70AD47">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sz="2400" dirty="0">
              <a:solidFill>
                <a:schemeClr val="tx1"/>
              </a:solidFill>
              <a:latin typeface="Calibri" panose="020F0502020204030204"/>
              <a:ea typeface="+mn-ea"/>
              <a:cs typeface="+mn-cs"/>
            </a:rPr>
            <a:t>Rule 56(3)</a:t>
          </a:r>
        </a:p>
      </dgm:t>
    </dgm:pt>
    <dgm:pt modelId="{DD7C6D81-41D4-419C-BEA6-78AD4F33EF99}" type="parTrans" cxnId="{3A86B764-1F99-49CC-BCF1-23A30F4C58AF}">
      <dgm:prSet/>
      <dgm:spPr>
        <a:xfrm rot="3777786">
          <a:off x="1469626" y="4104887"/>
          <a:ext cx="2103388" cy="15826"/>
        </a:xfrm>
        <a:custGeom>
          <a:avLst/>
          <a:gdLst/>
          <a:ahLst/>
          <a:cxnLst/>
          <a:rect l="0" t="0" r="0" b="0"/>
          <a:pathLst>
            <a:path>
              <a:moveTo>
                <a:pt x="0" y="7913"/>
              </a:moveTo>
              <a:lnTo>
                <a:pt x="2103388" y="7913"/>
              </a:lnTo>
            </a:path>
          </a:pathLst>
        </a:custGeom>
        <a:noFill/>
        <a:ln w="12700" cap="flat" cmpd="sng" algn="ctr">
          <a:solidFill>
            <a:srgbClr val="70AD47">
              <a:hueOff val="0"/>
              <a:satOff val="0"/>
              <a:lumOff val="0"/>
              <a:alphaOff val="0"/>
            </a:srgbClr>
          </a:solidFill>
          <a:prstDash val="solid"/>
          <a:miter lim="800000"/>
        </a:ln>
        <a:effectLst/>
      </dgm:spPr>
      <dgm:t>
        <a:bodyPr/>
        <a:lstStyle/>
        <a:p>
          <a:pPr>
            <a:buNone/>
          </a:pPr>
          <a:endParaRPr lang="en-US" dirty="0">
            <a:solidFill>
              <a:schemeClr val="tx1"/>
            </a:solidFill>
            <a:latin typeface="Calibri" panose="020F0502020204030204"/>
            <a:ea typeface="+mn-ea"/>
            <a:cs typeface="+mn-cs"/>
          </a:endParaRPr>
        </a:p>
      </dgm:t>
    </dgm:pt>
    <dgm:pt modelId="{9D90F3AE-0F4D-4A5F-851E-3AAF28D4B74A}" type="sibTrans" cxnId="{3A86B764-1F99-49CC-BCF1-23A30F4C58AF}">
      <dgm:prSet/>
      <dgm:spPr/>
      <dgm:t>
        <a:bodyPr/>
        <a:lstStyle/>
        <a:p>
          <a:endParaRPr lang="en-US">
            <a:solidFill>
              <a:schemeClr val="tx1"/>
            </a:solidFill>
          </a:endParaRPr>
        </a:p>
      </dgm:t>
    </dgm:pt>
    <dgm:pt modelId="{C5255FC9-FEF1-4279-A924-CC1D4383FB08}">
      <dgm:prSet phldrT="[Text]" custT="1"/>
      <dgm:spPr>
        <a:xfrm>
          <a:off x="5009408" y="4521853"/>
          <a:ext cx="6328231" cy="490889"/>
        </a:xfrm>
        <a:prstGeom prst="roundRect">
          <a:avLst>
            <a:gd name="adj" fmla="val 10000"/>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sz="2400" dirty="0">
              <a:solidFill>
                <a:schemeClr val="tx1"/>
              </a:solidFill>
              <a:latin typeface="Calibri" panose="020F0502020204030204"/>
              <a:ea typeface="+mn-ea"/>
              <a:cs typeface="+mn-cs"/>
            </a:rPr>
            <a:t>Advances received</a:t>
          </a:r>
        </a:p>
      </dgm:t>
    </dgm:pt>
    <dgm:pt modelId="{8A807734-03DB-46A3-891F-4E4B0AC6B2C9}" type="parTrans" cxnId="{118B570B-155A-476D-897D-B49252C0A41C}">
      <dgm:prSet/>
      <dgm:spPr>
        <a:xfrm rot="19457599">
          <a:off x="4571239" y="4900515"/>
          <a:ext cx="483625" cy="15826"/>
        </a:xfrm>
        <a:custGeom>
          <a:avLst/>
          <a:gdLst/>
          <a:ahLst/>
          <a:cxnLst/>
          <a:rect l="0" t="0" r="0" b="0"/>
          <a:pathLst>
            <a:path>
              <a:moveTo>
                <a:pt x="0" y="7913"/>
              </a:moveTo>
              <a:lnTo>
                <a:pt x="483625" y="7913"/>
              </a:lnTo>
            </a:path>
          </a:pathLst>
        </a:custGeom>
        <a:noFill/>
        <a:ln w="12700" cap="flat" cmpd="sng" algn="ctr">
          <a:solidFill>
            <a:srgbClr val="4472C4">
              <a:hueOff val="0"/>
              <a:satOff val="0"/>
              <a:lumOff val="0"/>
              <a:alphaOff val="0"/>
            </a:srgbClr>
          </a:solidFill>
          <a:prstDash val="solid"/>
          <a:miter lim="800000"/>
        </a:ln>
        <a:effectLst/>
      </dgm:spPr>
      <dgm:t>
        <a:bodyPr/>
        <a:lstStyle/>
        <a:p>
          <a:pPr>
            <a:buNone/>
          </a:pPr>
          <a:endParaRPr lang="en-US" dirty="0">
            <a:solidFill>
              <a:schemeClr val="tx1"/>
            </a:solidFill>
            <a:latin typeface="Calibri" panose="020F0502020204030204"/>
            <a:ea typeface="+mn-ea"/>
            <a:cs typeface="+mn-cs"/>
          </a:endParaRPr>
        </a:p>
      </dgm:t>
    </dgm:pt>
    <dgm:pt modelId="{6D8C8302-EF95-40FF-97CD-EA747EA0D406}" type="sibTrans" cxnId="{118B570B-155A-476D-897D-B49252C0A41C}">
      <dgm:prSet/>
      <dgm:spPr/>
      <dgm:t>
        <a:bodyPr/>
        <a:lstStyle/>
        <a:p>
          <a:endParaRPr lang="en-US">
            <a:solidFill>
              <a:schemeClr val="tx1"/>
            </a:solidFill>
          </a:endParaRPr>
        </a:p>
      </dgm:t>
    </dgm:pt>
    <dgm:pt modelId="{AE8D2C4F-68F6-4032-B879-9E3EEC6AE69F}">
      <dgm:prSet phldrT="[Text]" custT="1"/>
      <dgm:spPr>
        <a:xfrm>
          <a:off x="5009408" y="5086375"/>
          <a:ext cx="6289873" cy="490889"/>
        </a:xfrm>
        <a:prstGeom prst="roundRect">
          <a:avLst>
            <a:gd name="adj" fmla="val 10000"/>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sz="2400" dirty="0">
              <a:solidFill>
                <a:schemeClr val="tx1"/>
              </a:solidFill>
              <a:latin typeface="Calibri" panose="020F0502020204030204"/>
              <a:ea typeface="+mn-ea"/>
              <a:cs typeface="+mn-cs"/>
            </a:rPr>
            <a:t>Advance  Paid &amp; adjustments made</a:t>
          </a:r>
        </a:p>
      </dgm:t>
    </dgm:pt>
    <dgm:pt modelId="{96A272A6-1FF0-4E94-A50C-8B0B2993CE1A}" type="parTrans" cxnId="{46441D0F-5EDB-4A96-ADAB-035A69DC286F}">
      <dgm:prSet/>
      <dgm:spPr>
        <a:xfrm rot="2142401">
          <a:off x="4571239" y="5182776"/>
          <a:ext cx="483625" cy="15826"/>
        </a:xfrm>
        <a:custGeom>
          <a:avLst/>
          <a:gdLst/>
          <a:ahLst/>
          <a:cxnLst/>
          <a:rect l="0" t="0" r="0" b="0"/>
          <a:pathLst>
            <a:path>
              <a:moveTo>
                <a:pt x="0" y="7913"/>
              </a:moveTo>
              <a:lnTo>
                <a:pt x="483625" y="7913"/>
              </a:lnTo>
            </a:path>
          </a:pathLst>
        </a:custGeom>
        <a:noFill/>
        <a:ln w="12700" cap="flat" cmpd="sng" algn="ctr">
          <a:solidFill>
            <a:srgbClr val="4472C4">
              <a:hueOff val="0"/>
              <a:satOff val="0"/>
              <a:lumOff val="0"/>
              <a:alphaOff val="0"/>
            </a:srgbClr>
          </a:solidFill>
          <a:prstDash val="solid"/>
          <a:miter lim="800000"/>
        </a:ln>
        <a:effectLst/>
      </dgm:spPr>
      <dgm:t>
        <a:bodyPr/>
        <a:lstStyle/>
        <a:p>
          <a:pPr>
            <a:buNone/>
          </a:pPr>
          <a:endParaRPr lang="en-US" dirty="0">
            <a:solidFill>
              <a:schemeClr val="tx1"/>
            </a:solidFill>
            <a:latin typeface="Calibri" panose="020F0502020204030204"/>
            <a:ea typeface="+mn-ea"/>
            <a:cs typeface="+mn-cs"/>
          </a:endParaRPr>
        </a:p>
      </dgm:t>
    </dgm:pt>
    <dgm:pt modelId="{C0731BD9-E3B6-4E16-BF77-0BB0B5ACF535}" type="sibTrans" cxnId="{46441D0F-5EDB-4A96-ADAB-035A69DC286F}">
      <dgm:prSet/>
      <dgm:spPr/>
      <dgm:t>
        <a:bodyPr/>
        <a:lstStyle/>
        <a:p>
          <a:endParaRPr lang="en-US">
            <a:solidFill>
              <a:schemeClr val="tx1"/>
            </a:solidFill>
          </a:endParaRPr>
        </a:p>
      </dgm:t>
    </dgm:pt>
    <dgm:pt modelId="{CAD8CBC4-1B5A-485D-AC95-BE23E381BFE6}" type="pres">
      <dgm:prSet presAssocID="{9CA69897-A466-4C9A-A9A3-AC959330B015}" presName="diagram" presStyleCnt="0">
        <dgm:presLayoutVars>
          <dgm:chPref val="1"/>
          <dgm:dir/>
          <dgm:animOne val="branch"/>
          <dgm:animLvl val="lvl"/>
          <dgm:resizeHandles val="exact"/>
        </dgm:presLayoutVars>
      </dgm:prSet>
      <dgm:spPr/>
    </dgm:pt>
    <dgm:pt modelId="{127602AA-6619-48A3-AB53-637D711E6504}" type="pres">
      <dgm:prSet presAssocID="{1F402E2C-61DD-4295-AD5F-E039F5F69B89}" presName="root1" presStyleCnt="0"/>
      <dgm:spPr/>
    </dgm:pt>
    <dgm:pt modelId="{44158F24-F45E-40D8-8720-4366105B8052}" type="pres">
      <dgm:prSet presAssocID="{1F402E2C-61DD-4295-AD5F-E039F5F69B89}" presName="LevelOneTextNode" presStyleLbl="node0" presStyleIdx="0" presStyleCnt="1" custScaleX="208118" custScaleY="178572" custLinFactX="-90508" custLinFactNeighborX="-100000" custLinFactNeighborY="-8467">
        <dgm:presLayoutVars>
          <dgm:chPref val="3"/>
        </dgm:presLayoutVars>
      </dgm:prSet>
      <dgm:spPr/>
    </dgm:pt>
    <dgm:pt modelId="{8E1EB4BD-F917-4D74-A3A2-263DA6D47C33}" type="pres">
      <dgm:prSet presAssocID="{1F402E2C-61DD-4295-AD5F-E039F5F69B89}" presName="level2hierChild" presStyleCnt="0"/>
      <dgm:spPr/>
    </dgm:pt>
    <dgm:pt modelId="{0525859B-55DD-46A6-9DDC-773832D5AD23}" type="pres">
      <dgm:prSet presAssocID="{8966E0F8-79E4-48E4-8ABA-039646013AC8}" presName="conn2-1" presStyleLbl="parChTrans1D2" presStyleIdx="0" presStyleCnt="3"/>
      <dgm:spPr/>
    </dgm:pt>
    <dgm:pt modelId="{E0392EEE-CE60-437C-BA82-34F5298F1D61}" type="pres">
      <dgm:prSet presAssocID="{8966E0F8-79E4-48E4-8ABA-039646013AC8}" presName="connTx" presStyleLbl="parChTrans1D2" presStyleIdx="0" presStyleCnt="3"/>
      <dgm:spPr/>
    </dgm:pt>
    <dgm:pt modelId="{581C7233-FE5A-47E2-9C4F-332518D80606}" type="pres">
      <dgm:prSet presAssocID="{1786DF77-4128-4C1E-B9F5-A9357B26B249}" presName="root2" presStyleCnt="0"/>
      <dgm:spPr/>
    </dgm:pt>
    <dgm:pt modelId="{B1B1891C-7E72-4C67-AA18-077859EB824A}" type="pres">
      <dgm:prSet presAssocID="{1786DF77-4128-4C1E-B9F5-A9357B26B249}" presName="LevelTwoTextNode" presStyleLbl="node2" presStyleIdx="0" presStyleCnt="3" custScaleX="163377" custScaleY="134905">
        <dgm:presLayoutVars>
          <dgm:chPref val="3"/>
        </dgm:presLayoutVars>
      </dgm:prSet>
      <dgm:spPr/>
    </dgm:pt>
    <dgm:pt modelId="{3629CC85-B65D-4B5E-9C27-63FABDFF875C}" type="pres">
      <dgm:prSet presAssocID="{1786DF77-4128-4C1E-B9F5-A9357B26B249}" presName="level3hierChild" presStyleCnt="0"/>
      <dgm:spPr/>
    </dgm:pt>
    <dgm:pt modelId="{F86E6876-7037-49D3-B1E3-1278B1BB8BEB}" type="pres">
      <dgm:prSet presAssocID="{9D4FBD4A-CC9D-4411-A291-B7CF38C32C18}" presName="conn2-1" presStyleLbl="parChTrans1D3" presStyleIdx="0" presStyleCnt="10"/>
      <dgm:spPr/>
    </dgm:pt>
    <dgm:pt modelId="{9444E12D-F850-4E3A-B630-ED7A8BCD5726}" type="pres">
      <dgm:prSet presAssocID="{9D4FBD4A-CC9D-4411-A291-B7CF38C32C18}" presName="connTx" presStyleLbl="parChTrans1D3" presStyleIdx="0" presStyleCnt="10"/>
      <dgm:spPr/>
    </dgm:pt>
    <dgm:pt modelId="{478F08E0-C749-4953-A68B-FA3D3EF0717F}" type="pres">
      <dgm:prSet presAssocID="{55573302-0D6C-4B27-87C6-2993BA2972CC}" presName="root2" presStyleCnt="0"/>
      <dgm:spPr/>
    </dgm:pt>
    <dgm:pt modelId="{A434E3F6-081E-479F-869E-C9EED693FAF7}" type="pres">
      <dgm:prSet presAssocID="{55573302-0D6C-4B27-87C6-2993BA2972CC}" presName="LevelTwoTextNode" presStyleLbl="node3" presStyleIdx="0" presStyleCnt="10" custScaleX="637900">
        <dgm:presLayoutVars>
          <dgm:chPref val="3"/>
        </dgm:presLayoutVars>
      </dgm:prSet>
      <dgm:spPr/>
    </dgm:pt>
    <dgm:pt modelId="{BFC0C5EA-FB99-4BE2-ABF6-5C467C805370}" type="pres">
      <dgm:prSet presAssocID="{55573302-0D6C-4B27-87C6-2993BA2972CC}" presName="level3hierChild" presStyleCnt="0"/>
      <dgm:spPr/>
    </dgm:pt>
    <dgm:pt modelId="{5C4C9DCF-6D65-412A-9B04-99F1C991A6D8}" type="pres">
      <dgm:prSet presAssocID="{8228E77E-3052-47FE-BF6A-C40EC594693B}" presName="conn2-1" presStyleLbl="parChTrans1D3" presStyleIdx="1" presStyleCnt="10"/>
      <dgm:spPr/>
    </dgm:pt>
    <dgm:pt modelId="{0362A7FC-8E87-4E38-B195-316A30EC16AA}" type="pres">
      <dgm:prSet presAssocID="{8228E77E-3052-47FE-BF6A-C40EC594693B}" presName="connTx" presStyleLbl="parChTrans1D3" presStyleIdx="1" presStyleCnt="10"/>
      <dgm:spPr/>
    </dgm:pt>
    <dgm:pt modelId="{190ABCAD-A46F-44EE-9BB0-2DA51CB8862F}" type="pres">
      <dgm:prSet presAssocID="{5413AFF0-EEC9-42A9-BF99-D2D032625576}" presName="root2" presStyleCnt="0"/>
      <dgm:spPr/>
    </dgm:pt>
    <dgm:pt modelId="{CDF59C36-194A-42B3-A0C7-4B1028F876DC}" type="pres">
      <dgm:prSet presAssocID="{5413AFF0-EEC9-42A9-BF99-D2D032625576}" presName="LevelTwoTextNode" presStyleLbl="node3" presStyleIdx="1" presStyleCnt="10" custScaleX="637900">
        <dgm:presLayoutVars>
          <dgm:chPref val="3"/>
        </dgm:presLayoutVars>
      </dgm:prSet>
      <dgm:spPr/>
    </dgm:pt>
    <dgm:pt modelId="{728D8BB2-77B1-4AAA-85F9-3141B337CB51}" type="pres">
      <dgm:prSet presAssocID="{5413AFF0-EEC9-42A9-BF99-D2D032625576}" presName="level3hierChild" presStyleCnt="0"/>
      <dgm:spPr/>
    </dgm:pt>
    <dgm:pt modelId="{0AF9DB34-C069-4F84-8C8F-AF4A83D7035A}" type="pres">
      <dgm:prSet presAssocID="{2D5BA5FE-FEE6-4D5D-9B49-D1C759E3382B}" presName="conn2-1" presStyleLbl="parChTrans1D3" presStyleIdx="2" presStyleCnt="10"/>
      <dgm:spPr/>
    </dgm:pt>
    <dgm:pt modelId="{0E6D9B6B-E743-4679-B01C-A25DF16DB99E}" type="pres">
      <dgm:prSet presAssocID="{2D5BA5FE-FEE6-4D5D-9B49-D1C759E3382B}" presName="connTx" presStyleLbl="parChTrans1D3" presStyleIdx="2" presStyleCnt="10"/>
      <dgm:spPr/>
    </dgm:pt>
    <dgm:pt modelId="{3126B324-071B-4FE2-AE49-BA559DCFBD3B}" type="pres">
      <dgm:prSet presAssocID="{A4BBC3BA-07D6-4BCF-88E3-DD4752360A6C}" presName="root2" presStyleCnt="0"/>
      <dgm:spPr/>
    </dgm:pt>
    <dgm:pt modelId="{F35970CF-177F-4C32-9CFF-EA36D5035C1C}" type="pres">
      <dgm:prSet presAssocID="{A4BBC3BA-07D6-4BCF-88E3-DD4752360A6C}" presName="LevelTwoTextNode" presStyleLbl="node3" presStyleIdx="2" presStyleCnt="10" custScaleX="637855">
        <dgm:presLayoutVars>
          <dgm:chPref val="3"/>
        </dgm:presLayoutVars>
      </dgm:prSet>
      <dgm:spPr/>
    </dgm:pt>
    <dgm:pt modelId="{35D57157-EA9E-4147-AE81-E06977A5D1CF}" type="pres">
      <dgm:prSet presAssocID="{A4BBC3BA-07D6-4BCF-88E3-DD4752360A6C}" presName="level3hierChild" presStyleCnt="0"/>
      <dgm:spPr/>
    </dgm:pt>
    <dgm:pt modelId="{5E505B4E-DBFD-47DB-8E5D-C05E1DB75C76}" type="pres">
      <dgm:prSet presAssocID="{1954BA3F-7AF0-4634-8D80-031A8E237088}" presName="conn2-1" presStyleLbl="parChTrans1D3" presStyleIdx="3" presStyleCnt="10"/>
      <dgm:spPr/>
    </dgm:pt>
    <dgm:pt modelId="{12F70532-AE50-43E6-8085-88F920BAA3A5}" type="pres">
      <dgm:prSet presAssocID="{1954BA3F-7AF0-4634-8D80-031A8E237088}" presName="connTx" presStyleLbl="parChTrans1D3" presStyleIdx="3" presStyleCnt="10"/>
      <dgm:spPr/>
    </dgm:pt>
    <dgm:pt modelId="{B043C821-9975-4010-92E5-BB9F7EE558B1}" type="pres">
      <dgm:prSet presAssocID="{D76C1097-FABE-41A9-9C2E-9A1766FFEEF6}" presName="root2" presStyleCnt="0"/>
      <dgm:spPr/>
    </dgm:pt>
    <dgm:pt modelId="{E3363566-2884-4AF1-B0E3-E52B65137E2F}" type="pres">
      <dgm:prSet presAssocID="{D76C1097-FABE-41A9-9C2E-9A1766FFEEF6}" presName="LevelTwoTextNode" presStyleLbl="node3" presStyleIdx="3" presStyleCnt="10" custScaleX="639926">
        <dgm:presLayoutVars>
          <dgm:chPref val="3"/>
        </dgm:presLayoutVars>
      </dgm:prSet>
      <dgm:spPr/>
    </dgm:pt>
    <dgm:pt modelId="{97C687B3-A888-4E3C-993D-25ED190E29CD}" type="pres">
      <dgm:prSet presAssocID="{D76C1097-FABE-41A9-9C2E-9A1766FFEEF6}" presName="level3hierChild" presStyleCnt="0"/>
      <dgm:spPr/>
    </dgm:pt>
    <dgm:pt modelId="{AA5788C0-C20E-4238-830B-9F3B5984CEFA}" type="pres">
      <dgm:prSet presAssocID="{BBF7F780-84D3-46ED-B3FA-69270A872A8E}" presName="conn2-1" presStyleLbl="parChTrans1D3" presStyleIdx="4" presStyleCnt="10"/>
      <dgm:spPr/>
    </dgm:pt>
    <dgm:pt modelId="{E94EFD94-0561-4682-A61E-88E687169D10}" type="pres">
      <dgm:prSet presAssocID="{BBF7F780-84D3-46ED-B3FA-69270A872A8E}" presName="connTx" presStyleLbl="parChTrans1D3" presStyleIdx="4" presStyleCnt="10"/>
      <dgm:spPr/>
    </dgm:pt>
    <dgm:pt modelId="{552C0247-C114-471C-99FC-6B05C5F13938}" type="pres">
      <dgm:prSet presAssocID="{C7F266D1-A78F-40C6-BC97-5D272361C412}" presName="root2" presStyleCnt="0"/>
      <dgm:spPr/>
    </dgm:pt>
    <dgm:pt modelId="{23D5C16F-5831-4065-8A44-388E76EB57DF}" type="pres">
      <dgm:prSet presAssocID="{C7F266D1-A78F-40C6-BC97-5D272361C412}" presName="LevelTwoTextNode" presStyleLbl="node3" presStyleIdx="4" presStyleCnt="10" custScaleX="640722">
        <dgm:presLayoutVars>
          <dgm:chPref val="3"/>
        </dgm:presLayoutVars>
      </dgm:prSet>
      <dgm:spPr/>
    </dgm:pt>
    <dgm:pt modelId="{D493E1BB-4D59-46E4-A3D8-C718B2E42F97}" type="pres">
      <dgm:prSet presAssocID="{C7F266D1-A78F-40C6-BC97-5D272361C412}" presName="level3hierChild" presStyleCnt="0"/>
      <dgm:spPr/>
    </dgm:pt>
    <dgm:pt modelId="{04CE333E-866E-45DC-8438-7C29898153F4}" type="pres">
      <dgm:prSet presAssocID="{09DFDBF9-7D19-4751-946F-648AB7D1684A}" presName="conn2-1" presStyleLbl="parChTrans1D2" presStyleIdx="1" presStyleCnt="3"/>
      <dgm:spPr/>
    </dgm:pt>
    <dgm:pt modelId="{B67CF802-8A16-484C-B7C7-4FD933B69D15}" type="pres">
      <dgm:prSet presAssocID="{09DFDBF9-7D19-4751-946F-648AB7D1684A}" presName="connTx" presStyleLbl="parChTrans1D2" presStyleIdx="1" presStyleCnt="3"/>
      <dgm:spPr/>
    </dgm:pt>
    <dgm:pt modelId="{05F54C75-BB43-4148-AF18-0BF98BA6F00A}" type="pres">
      <dgm:prSet presAssocID="{6FB75245-0168-499A-90F3-287B837C8DE4}" presName="root2" presStyleCnt="0"/>
      <dgm:spPr/>
    </dgm:pt>
    <dgm:pt modelId="{37A88C25-6751-41A9-8215-A89EBA0BA619}" type="pres">
      <dgm:prSet presAssocID="{6FB75245-0168-499A-90F3-287B837C8DE4}" presName="LevelTwoTextNode" presStyleLbl="node2" presStyleIdx="1" presStyleCnt="3" custScaleX="165303" custScaleY="141292">
        <dgm:presLayoutVars>
          <dgm:chPref val="3"/>
        </dgm:presLayoutVars>
      </dgm:prSet>
      <dgm:spPr/>
    </dgm:pt>
    <dgm:pt modelId="{CFC7556E-E8D5-4606-83A6-9CE82A71857C}" type="pres">
      <dgm:prSet presAssocID="{6FB75245-0168-499A-90F3-287B837C8DE4}" presName="level3hierChild" presStyleCnt="0"/>
      <dgm:spPr/>
    </dgm:pt>
    <dgm:pt modelId="{8803CEE6-5979-4CFE-8858-0BC198E87D72}" type="pres">
      <dgm:prSet presAssocID="{7ACA8747-DE98-4A39-B75B-1C889C012441}" presName="conn2-1" presStyleLbl="parChTrans1D3" presStyleIdx="5" presStyleCnt="10"/>
      <dgm:spPr/>
    </dgm:pt>
    <dgm:pt modelId="{A1A67439-9D6A-4165-800D-ED3030181557}" type="pres">
      <dgm:prSet presAssocID="{7ACA8747-DE98-4A39-B75B-1C889C012441}" presName="connTx" presStyleLbl="parChTrans1D3" presStyleIdx="5" presStyleCnt="10"/>
      <dgm:spPr/>
    </dgm:pt>
    <dgm:pt modelId="{CC568C97-011C-43F8-8D5E-9E6209E1A6A1}" type="pres">
      <dgm:prSet presAssocID="{C74CBD8F-660D-46FF-A4F6-5B4C9E42F7F7}" presName="root2" presStyleCnt="0"/>
      <dgm:spPr/>
    </dgm:pt>
    <dgm:pt modelId="{2594498E-C54D-4442-9B26-C1FF14B66B74}" type="pres">
      <dgm:prSet presAssocID="{C74CBD8F-660D-46FF-A4F6-5B4C9E42F7F7}" presName="LevelTwoTextNode" presStyleLbl="node3" presStyleIdx="5" presStyleCnt="10" custScaleX="638796">
        <dgm:presLayoutVars>
          <dgm:chPref val="3"/>
        </dgm:presLayoutVars>
      </dgm:prSet>
      <dgm:spPr/>
    </dgm:pt>
    <dgm:pt modelId="{1E515665-18E9-4116-8593-F727AF30C429}" type="pres">
      <dgm:prSet presAssocID="{C74CBD8F-660D-46FF-A4F6-5B4C9E42F7F7}" presName="level3hierChild" presStyleCnt="0"/>
      <dgm:spPr/>
    </dgm:pt>
    <dgm:pt modelId="{8A8F3E58-F601-47D1-B89B-4C98CA02DC98}" type="pres">
      <dgm:prSet presAssocID="{EDD05B37-2CCE-4A8A-ABD7-5B3C2DA3F7FC}" presName="conn2-1" presStyleLbl="parChTrans1D3" presStyleIdx="6" presStyleCnt="10"/>
      <dgm:spPr/>
    </dgm:pt>
    <dgm:pt modelId="{EE8E7DE6-8ABD-417C-A229-EFBE9DAFA978}" type="pres">
      <dgm:prSet presAssocID="{EDD05B37-2CCE-4A8A-ABD7-5B3C2DA3F7FC}" presName="connTx" presStyleLbl="parChTrans1D3" presStyleIdx="6" presStyleCnt="10"/>
      <dgm:spPr/>
    </dgm:pt>
    <dgm:pt modelId="{FE938303-44E6-4B4F-A81D-5500EC638883}" type="pres">
      <dgm:prSet presAssocID="{2A8E0C27-5612-4BB0-BA28-F35C96E3BFA5}" presName="root2" presStyleCnt="0"/>
      <dgm:spPr/>
    </dgm:pt>
    <dgm:pt modelId="{616F0B83-4D8B-472C-AF1C-518D4D26AC52}" type="pres">
      <dgm:prSet presAssocID="{2A8E0C27-5612-4BB0-BA28-F35C96E3BFA5}" presName="LevelTwoTextNode" presStyleLbl="node3" presStyleIdx="6" presStyleCnt="10" custScaleX="641619">
        <dgm:presLayoutVars>
          <dgm:chPref val="3"/>
        </dgm:presLayoutVars>
      </dgm:prSet>
      <dgm:spPr/>
    </dgm:pt>
    <dgm:pt modelId="{D32595C7-73B4-4195-8F7D-D423CDDE1D87}" type="pres">
      <dgm:prSet presAssocID="{2A8E0C27-5612-4BB0-BA28-F35C96E3BFA5}" presName="level3hierChild" presStyleCnt="0"/>
      <dgm:spPr/>
    </dgm:pt>
    <dgm:pt modelId="{6B6A2183-D288-4585-B582-F4C8AE17DB2C}" type="pres">
      <dgm:prSet presAssocID="{E1F5A876-3A4B-4276-B5C4-99693330C4C5}" presName="conn2-1" presStyleLbl="parChTrans1D3" presStyleIdx="7" presStyleCnt="10"/>
      <dgm:spPr/>
    </dgm:pt>
    <dgm:pt modelId="{27CBD39C-25C1-4639-B84A-20DE35ECE642}" type="pres">
      <dgm:prSet presAssocID="{E1F5A876-3A4B-4276-B5C4-99693330C4C5}" presName="connTx" presStyleLbl="parChTrans1D3" presStyleIdx="7" presStyleCnt="10"/>
      <dgm:spPr/>
    </dgm:pt>
    <dgm:pt modelId="{771B12D2-2C45-460B-8FAC-9F666A841679}" type="pres">
      <dgm:prSet presAssocID="{5A02B41D-DC71-413D-99CC-93293F8551D3}" presName="root2" presStyleCnt="0"/>
      <dgm:spPr/>
    </dgm:pt>
    <dgm:pt modelId="{8BA83EFE-82CB-491C-AF2C-5E1C2B688741}" type="pres">
      <dgm:prSet presAssocID="{5A02B41D-DC71-413D-99CC-93293F8551D3}" presName="LevelTwoTextNode" presStyleLbl="node3" presStyleIdx="7" presStyleCnt="10" custScaleX="642561">
        <dgm:presLayoutVars>
          <dgm:chPref val="3"/>
        </dgm:presLayoutVars>
      </dgm:prSet>
      <dgm:spPr/>
    </dgm:pt>
    <dgm:pt modelId="{8D49506E-9DC0-449A-A142-51A703DB3374}" type="pres">
      <dgm:prSet presAssocID="{5A02B41D-DC71-413D-99CC-93293F8551D3}" presName="level3hierChild" presStyleCnt="0"/>
      <dgm:spPr/>
    </dgm:pt>
    <dgm:pt modelId="{B4F9BDE1-F8CF-4652-9E54-7B6703C5E6FB}" type="pres">
      <dgm:prSet presAssocID="{DD7C6D81-41D4-419C-BEA6-78AD4F33EF99}" presName="conn2-1" presStyleLbl="parChTrans1D2" presStyleIdx="2" presStyleCnt="3"/>
      <dgm:spPr/>
    </dgm:pt>
    <dgm:pt modelId="{7EAA37AA-BE60-42E3-A2DF-CE3AF1629834}" type="pres">
      <dgm:prSet presAssocID="{DD7C6D81-41D4-419C-BEA6-78AD4F33EF99}" presName="connTx" presStyleLbl="parChTrans1D2" presStyleIdx="2" presStyleCnt="3"/>
      <dgm:spPr/>
    </dgm:pt>
    <dgm:pt modelId="{5F45DA13-5BC2-4CBD-A70B-47E12C464976}" type="pres">
      <dgm:prSet presAssocID="{7447CB7E-8A89-4FEF-8C21-09E055741A6B}" presName="root2" presStyleCnt="0"/>
      <dgm:spPr/>
    </dgm:pt>
    <dgm:pt modelId="{13FCEFF5-8E4D-44FB-8094-6839CEB0CA09}" type="pres">
      <dgm:prSet presAssocID="{7447CB7E-8A89-4FEF-8C21-09E055741A6B}" presName="LevelTwoTextNode" presStyleLbl="node2" presStyleIdx="2" presStyleCnt="3" custScaleX="164733" custScaleY="137142">
        <dgm:presLayoutVars>
          <dgm:chPref val="3"/>
        </dgm:presLayoutVars>
      </dgm:prSet>
      <dgm:spPr/>
    </dgm:pt>
    <dgm:pt modelId="{24124760-C3BC-426B-AB2E-6BCED2EC718B}" type="pres">
      <dgm:prSet presAssocID="{7447CB7E-8A89-4FEF-8C21-09E055741A6B}" presName="level3hierChild" presStyleCnt="0"/>
      <dgm:spPr/>
    </dgm:pt>
    <dgm:pt modelId="{E98CE21C-B207-4797-9F2D-4B8153B7756B}" type="pres">
      <dgm:prSet presAssocID="{8A807734-03DB-46A3-891F-4E4B0AC6B2C9}" presName="conn2-1" presStyleLbl="parChTrans1D3" presStyleIdx="8" presStyleCnt="10"/>
      <dgm:spPr/>
    </dgm:pt>
    <dgm:pt modelId="{7863D6D1-D6AE-48BA-B11C-06D684B2CD37}" type="pres">
      <dgm:prSet presAssocID="{8A807734-03DB-46A3-891F-4E4B0AC6B2C9}" presName="connTx" presStyleLbl="parChTrans1D3" presStyleIdx="8" presStyleCnt="10"/>
      <dgm:spPr/>
    </dgm:pt>
    <dgm:pt modelId="{85A2076D-7074-44B4-9989-D9C7879F605A}" type="pres">
      <dgm:prSet presAssocID="{C5255FC9-FEF1-4279-A924-CC1D4383FB08}" presName="root2" presStyleCnt="0"/>
      <dgm:spPr/>
    </dgm:pt>
    <dgm:pt modelId="{EEC30B53-D42C-4D86-9748-0CFED60DBCAF}" type="pres">
      <dgm:prSet presAssocID="{C5255FC9-FEF1-4279-A924-CC1D4383FB08}" presName="LevelTwoTextNode" presStyleLbl="node3" presStyleIdx="8" presStyleCnt="10" custScaleX="644568">
        <dgm:presLayoutVars>
          <dgm:chPref val="3"/>
        </dgm:presLayoutVars>
      </dgm:prSet>
      <dgm:spPr/>
    </dgm:pt>
    <dgm:pt modelId="{4894E933-4364-4BA7-BF72-BF07063E56CA}" type="pres">
      <dgm:prSet presAssocID="{C5255FC9-FEF1-4279-A924-CC1D4383FB08}" presName="level3hierChild" presStyleCnt="0"/>
      <dgm:spPr/>
    </dgm:pt>
    <dgm:pt modelId="{9DDF7E07-4B9A-4344-A1DB-6019247CD935}" type="pres">
      <dgm:prSet presAssocID="{96A272A6-1FF0-4E94-A50C-8B0B2993CE1A}" presName="conn2-1" presStyleLbl="parChTrans1D3" presStyleIdx="9" presStyleCnt="10"/>
      <dgm:spPr/>
    </dgm:pt>
    <dgm:pt modelId="{0ABE3C96-E45F-475A-ACB8-3148F7D2A4C8}" type="pres">
      <dgm:prSet presAssocID="{96A272A6-1FF0-4E94-A50C-8B0B2993CE1A}" presName="connTx" presStyleLbl="parChTrans1D3" presStyleIdx="9" presStyleCnt="10"/>
      <dgm:spPr/>
    </dgm:pt>
    <dgm:pt modelId="{D2FB7B8E-DC34-4A13-A987-FD035B09DAC5}" type="pres">
      <dgm:prSet presAssocID="{AE8D2C4F-68F6-4032-B879-9E3EEC6AE69F}" presName="root2" presStyleCnt="0"/>
      <dgm:spPr/>
    </dgm:pt>
    <dgm:pt modelId="{CA4CDE2B-DB6E-43B4-AB4C-FD4CDB208165}" type="pres">
      <dgm:prSet presAssocID="{AE8D2C4F-68F6-4032-B879-9E3EEC6AE69F}" presName="LevelTwoTextNode" presStyleLbl="node3" presStyleIdx="9" presStyleCnt="10" custScaleX="640661">
        <dgm:presLayoutVars>
          <dgm:chPref val="3"/>
        </dgm:presLayoutVars>
      </dgm:prSet>
      <dgm:spPr/>
    </dgm:pt>
    <dgm:pt modelId="{384CF300-49BC-44FC-91D7-AF8F6F3510C3}" type="pres">
      <dgm:prSet presAssocID="{AE8D2C4F-68F6-4032-B879-9E3EEC6AE69F}" presName="level3hierChild" presStyleCnt="0"/>
      <dgm:spPr/>
    </dgm:pt>
  </dgm:ptLst>
  <dgm:cxnLst>
    <dgm:cxn modelId="{445AB401-B8AB-400D-9314-49E81537AA2F}" type="presOf" srcId="{8966E0F8-79E4-48E4-8ABA-039646013AC8}" destId="{0525859B-55DD-46A6-9DDC-773832D5AD23}" srcOrd="0" destOrd="0" presId="urn:microsoft.com/office/officeart/2005/8/layout/hierarchy2"/>
    <dgm:cxn modelId="{8F7C510A-7ED7-4BCD-BB42-482758C11217}" type="presOf" srcId="{BBF7F780-84D3-46ED-B3FA-69270A872A8E}" destId="{E94EFD94-0561-4682-A61E-88E687169D10}" srcOrd="1" destOrd="0" presId="urn:microsoft.com/office/officeart/2005/8/layout/hierarchy2"/>
    <dgm:cxn modelId="{DEA17E0A-C934-4745-897D-4671867AB1F8}" type="presOf" srcId="{C7F266D1-A78F-40C6-BC97-5D272361C412}" destId="{23D5C16F-5831-4065-8A44-388E76EB57DF}" srcOrd="0" destOrd="0" presId="urn:microsoft.com/office/officeart/2005/8/layout/hierarchy2"/>
    <dgm:cxn modelId="{33C5B20A-F901-4D7E-AEE0-B7D417B8D10E}" type="presOf" srcId="{8A807734-03DB-46A3-891F-4E4B0AC6B2C9}" destId="{E98CE21C-B207-4797-9F2D-4B8153B7756B}" srcOrd="0" destOrd="0" presId="urn:microsoft.com/office/officeart/2005/8/layout/hierarchy2"/>
    <dgm:cxn modelId="{118B570B-155A-476D-897D-B49252C0A41C}" srcId="{7447CB7E-8A89-4FEF-8C21-09E055741A6B}" destId="{C5255FC9-FEF1-4279-A924-CC1D4383FB08}" srcOrd="0" destOrd="0" parTransId="{8A807734-03DB-46A3-891F-4E4B0AC6B2C9}" sibTransId="{6D8C8302-EF95-40FF-97CD-EA747EA0D406}"/>
    <dgm:cxn modelId="{F2DAFE0C-2D0D-4685-A774-678AB09199E0}" srcId="{1F402E2C-61DD-4295-AD5F-E039F5F69B89}" destId="{1786DF77-4128-4C1E-B9F5-A9357B26B249}" srcOrd="0" destOrd="0" parTransId="{8966E0F8-79E4-48E4-8ABA-039646013AC8}" sibTransId="{DA90D1E5-3561-4700-BCA4-CC1B28BFE808}"/>
    <dgm:cxn modelId="{7160510D-4B78-4EBF-B088-8D9F5EE05B21}" type="presOf" srcId="{96A272A6-1FF0-4E94-A50C-8B0B2993CE1A}" destId="{0ABE3C96-E45F-475A-ACB8-3148F7D2A4C8}" srcOrd="1" destOrd="0" presId="urn:microsoft.com/office/officeart/2005/8/layout/hierarchy2"/>
    <dgm:cxn modelId="{46441D0F-5EDB-4A96-ADAB-035A69DC286F}" srcId="{7447CB7E-8A89-4FEF-8C21-09E055741A6B}" destId="{AE8D2C4F-68F6-4032-B879-9E3EEC6AE69F}" srcOrd="1" destOrd="0" parTransId="{96A272A6-1FF0-4E94-A50C-8B0B2993CE1A}" sibTransId="{C0731BD9-E3B6-4E16-BF77-0BB0B5ACF535}"/>
    <dgm:cxn modelId="{EB01C81E-EB8D-43EE-8616-AAB23689B1A8}" type="presOf" srcId="{D76C1097-FABE-41A9-9C2E-9A1766FFEEF6}" destId="{E3363566-2884-4AF1-B0E3-E52B65137E2F}" srcOrd="0" destOrd="0" presId="urn:microsoft.com/office/officeart/2005/8/layout/hierarchy2"/>
    <dgm:cxn modelId="{9CB64920-32E9-4455-B14A-3804942F896A}" type="presOf" srcId="{7ACA8747-DE98-4A39-B75B-1C889C012441}" destId="{A1A67439-9D6A-4165-800D-ED3030181557}" srcOrd="1" destOrd="0" presId="urn:microsoft.com/office/officeart/2005/8/layout/hierarchy2"/>
    <dgm:cxn modelId="{9301B022-2504-4A96-9CB0-BF56BBBB0946}" type="presOf" srcId="{AE8D2C4F-68F6-4032-B879-9E3EEC6AE69F}" destId="{CA4CDE2B-DB6E-43B4-AB4C-FD4CDB208165}" srcOrd="0" destOrd="0" presId="urn:microsoft.com/office/officeart/2005/8/layout/hierarchy2"/>
    <dgm:cxn modelId="{8DB7B524-5BFD-48BC-84E3-70C024EDB922}" type="presOf" srcId="{EDD05B37-2CCE-4A8A-ABD7-5B3C2DA3F7FC}" destId="{8A8F3E58-F601-47D1-B89B-4C98CA02DC98}" srcOrd="0" destOrd="0" presId="urn:microsoft.com/office/officeart/2005/8/layout/hierarchy2"/>
    <dgm:cxn modelId="{A932582F-66C1-4E84-9636-F906548CC4D2}" type="presOf" srcId="{8A807734-03DB-46A3-891F-4E4B0AC6B2C9}" destId="{7863D6D1-D6AE-48BA-B11C-06D684B2CD37}" srcOrd="1" destOrd="0" presId="urn:microsoft.com/office/officeart/2005/8/layout/hierarchy2"/>
    <dgm:cxn modelId="{E82B2133-5E25-4A74-B6F9-001EC4E781D2}" type="presOf" srcId="{5413AFF0-EEC9-42A9-BF99-D2D032625576}" destId="{CDF59C36-194A-42B3-A0C7-4B1028F876DC}" srcOrd="0" destOrd="0" presId="urn:microsoft.com/office/officeart/2005/8/layout/hierarchy2"/>
    <dgm:cxn modelId="{81C34A33-6F56-48FA-ABFC-B02AA4E75B96}" type="presOf" srcId="{C74CBD8F-660D-46FF-A4F6-5B4C9E42F7F7}" destId="{2594498E-C54D-4442-9B26-C1FF14B66B74}" srcOrd="0" destOrd="0" presId="urn:microsoft.com/office/officeart/2005/8/layout/hierarchy2"/>
    <dgm:cxn modelId="{23F91D34-5940-45FA-BF97-B210FBE1C4B9}" type="presOf" srcId="{9CA69897-A466-4C9A-A9A3-AC959330B015}" destId="{CAD8CBC4-1B5A-485D-AC95-BE23E381BFE6}" srcOrd="0" destOrd="0" presId="urn:microsoft.com/office/officeart/2005/8/layout/hierarchy2"/>
    <dgm:cxn modelId="{F15EF236-F6C2-4E9F-8069-0DB5426D6F4B}" type="presOf" srcId="{8966E0F8-79E4-48E4-8ABA-039646013AC8}" destId="{E0392EEE-CE60-437C-BA82-34F5298F1D61}" srcOrd="1" destOrd="0" presId="urn:microsoft.com/office/officeart/2005/8/layout/hierarchy2"/>
    <dgm:cxn modelId="{C070C55B-54B1-4D56-AB47-E49A00B35BE3}" type="presOf" srcId="{A4BBC3BA-07D6-4BCF-88E3-DD4752360A6C}" destId="{F35970CF-177F-4C32-9CFF-EA36D5035C1C}" srcOrd="0" destOrd="0" presId="urn:microsoft.com/office/officeart/2005/8/layout/hierarchy2"/>
    <dgm:cxn modelId="{12324A5C-B8C2-4044-9344-10853A7F04FB}" type="presOf" srcId="{5A02B41D-DC71-413D-99CC-93293F8551D3}" destId="{8BA83EFE-82CB-491C-AF2C-5E1C2B688741}" srcOrd="0" destOrd="0" presId="urn:microsoft.com/office/officeart/2005/8/layout/hierarchy2"/>
    <dgm:cxn modelId="{E82C8160-24D2-490F-9BE4-C36CC2BC8F01}" srcId="{6FB75245-0168-499A-90F3-287B837C8DE4}" destId="{5A02B41D-DC71-413D-99CC-93293F8551D3}" srcOrd="2" destOrd="0" parTransId="{E1F5A876-3A4B-4276-B5C4-99693330C4C5}" sibTransId="{B1EE4ACF-C413-4839-B404-A2DD8599BB96}"/>
    <dgm:cxn modelId="{4584BD60-0EF3-4ECF-9B5B-DBCFE1FDDCA3}" srcId="{1F402E2C-61DD-4295-AD5F-E039F5F69B89}" destId="{6FB75245-0168-499A-90F3-287B837C8DE4}" srcOrd="1" destOrd="0" parTransId="{09DFDBF9-7D19-4751-946F-648AB7D1684A}" sibTransId="{700F0148-D93B-46AB-80A3-6583654C6EE5}"/>
    <dgm:cxn modelId="{24595762-6BA2-4813-886E-4AE970B53D4A}" type="presOf" srcId="{2D5BA5FE-FEE6-4D5D-9B49-D1C759E3382B}" destId="{0AF9DB34-C069-4F84-8C8F-AF4A83D7035A}" srcOrd="0" destOrd="0" presId="urn:microsoft.com/office/officeart/2005/8/layout/hierarchy2"/>
    <dgm:cxn modelId="{3A86B764-1F99-49CC-BCF1-23A30F4C58AF}" srcId="{1F402E2C-61DD-4295-AD5F-E039F5F69B89}" destId="{7447CB7E-8A89-4FEF-8C21-09E055741A6B}" srcOrd="2" destOrd="0" parTransId="{DD7C6D81-41D4-419C-BEA6-78AD4F33EF99}" sibTransId="{9D90F3AE-0F4D-4A5F-851E-3AAF28D4B74A}"/>
    <dgm:cxn modelId="{60534045-8107-441E-9BA3-9EBFEC4CA843}" type="presOf" srcId="{55573302-0D6C-4B27-87C6-2993BA2972CC}" destId="{A434E3F6-081E-479F-869E-C9EED693FAF7}" srcOrd="0" destOrd="0" presId="urn:microsoft.com/office/officeart/2005/8/layout/hierarchy2"/>
    <dgm:cxn modelId="{0FEB8346-888F-4091-A17F-9714BB11E4CA}" type="presOf" srcId="{8228E77E-3052-47FE-BF6A-C40EC594693B}" destId="{0362A7FC-8E87-4E38-B195-316A30EC16AA}" srcOrd="1" destOrd="0" presId="urn:microsoft.com/office/officeart/2005/8/layout/hierarchy2"/>
    <dgm:cxn modelId="{FB680E68-0936-4C7D-AF00-7998E5A9D40B}" type="presOf" srcId="{E1F5A876-3A4B-4276-B5C4-99693330C4C5}" destId="{27CBD39C-25C1-4639-B84A-20DE35ECE642}" srcOrd="1" destOrd="0" presId="urn:microsoft.com/office/officeart/2005/8/layout/hierarchy2"/>
    <dgm:cxn modelId="{E90DAF4A-2C7A-47C4-B4CD-A6E921D5ECA8}" type="presOf" srcId="{7447CB7E-8A89-4FEF-8C21-09E055741A6B}" destId="{13FCEFF5-8E4D-44FB-8094-6839CEB0CA09}" srcOrd="0" destOrd="0" presId="urn:microsoft.com/office/officeart/2005/8/layout/hierarchy2"/>
    <dgm:cxn modelId="{34647A4F-9536-4C50-92F1-16EE9C9CD317}" srcId="{1786DF77-4128-4C1E-B9F5-A9357B26B249}" destId="{5413AFF0-EEC9-42A9-BF99-D2D032625576}" srcOrd="1" destOrd="0" parTransId="{8228E77E-3052-47FE-BF6A-C40EC594693B}" sibTransId="{000DF2D2-EBEB-4876-A367-F0478D4DC878}"/>
    <dgm:cxn modelId="{3602EA70-B3EE-48E3-A438-88BD33782195}" srcId="{9CA69897-A466-4C9A-A9A3-AC959330B015}" destId="{1F402E2C-61DD-4295-AD5F-E039F5F69B89}" srcOrd="0" destOrd="0" parTransId="{B5438FB4-6344-4C3F-982C-0FD454ED8F5E}" sibTransId="{29253F9C-1D4B-411C-902B-36B5816DA081}"/>
    <dgm:cxn modelId="{1A5A5571-5B93-4680-99AF-98BDF4E0DA3F}" srcId="{1786DF77-4128-4C1E-B9F5-A9357B26B249}" destId="{C7F266D1-A78F-40C6-BC97-5D272361C412}" srcOrd="4" destOrd="0" parTransId="{BBF7F780-84D3-46ED-B3FA-69270A872A8E}" sibTransId="{4846E62D-3A6C-4802-B1CB-F4B7CFFC25F7}"/>
    <dgm:cxn modelId="{A4F67D72-D39A-44A3-851D-0F98ACC9C982}" type="presOf" srcId="{EDD05B37-2CCE-4A8A-ABD7-5B3C2DA3F7FC}" destId="{EE8E7DE6-8ABD-417C-A229-EFBE9DAFA978}" srcOrd="1" destOrd="0" presId="urn:microsoft.com/office/officeart/2005/8/layout/hierarchy2"/>
    <dgm:cxn modelId="{11ECBE73-5BDE-4E17-8A8B-7EC9A9DC1D95}" type="presOf" srcId="{1954BA3F-7AF0-4634-8D80-031A8E237088}" destId="{12F70532-AE50-43E6-8085-88F920BAA3A5}" srcOrd="1" destOrd="0" presId="urn:microsoft.com/office/officeart/2005/8/layout/hierarchy2"/>
    <dgm:cxn modelId="{49B0CA54-7E80-46DD-AB9D-195F5926D481}" srcId="{1786DF77-4128-4C1E-B9F5-A9357B26B249}" destId="{55573302-0D6C-4B27-87C6-2993BA2972CC}" srcOrd="0" destOrd="0" parTransId="{9D4FBD4A-CC9D-4411-A291-B7CF38C32C18}" sibTransId="{B072F505-991E-4E0C-B523-AE7C231CA6BC}"/>
    <dgm:cxn modelId="{3216D681-9073-45EB-84DD-7829CB760E94}" srcId="{6FB75245-0168-499A-90F3-287B837C8DE4}" destId="{2A8E0C27-5612-4BB0-BA28-F35C96E3BFA5}" srcOrd="1" destOrd="0" parTransId="{EDD05B37-2CCE-4A8A-ABD7-5B3C2DA3F7FC}" sibTransId="{39E3DE7F-4118-4326-9FF2-D5853B08C1EB}"/>
    <dgm:cxn modelId="{B71AB596-67E2-42A7-9200-67758C42EB67}" type="presOf" srcId="{1786DF77-4128-4C1E-B9F5-A9357B26B249}" destId="{B1B1891C-7E72-4C67-AA18-077859EB824A}" srcOrd="0" destOrd="0" presId="urn:microsoft.com/office/officeart/2005/8/layout/hierarchy2"/>
    <dgm:cxn modelId="{F3849598-990E-4428-8429-47324AFD5A1A}" type="presOf" srcId="{6FB75245-0168-499A-90F3-287B837C8DE4}" destId="{37A88C25-6751-41A9-8215-A89EBA0BA619}" srcOrd="0" destOrd="0" presId="urn:microsoft.com/office/officeart/2005/8/layout/hierarchy2"/>
    <dgm:cxn modelId="{42512E9D-42DC-45C9-B36E-8018571D9640}" type="presOf" srcId="{09DFDBF9-7D19-4751-946F-648AB7D1684A}" destId="{B67CF802-8A16-484C-B7C7-4FD933B69D15}" srcOrd="1" destOrd="0" presId="urn:microsoft.com/office/officeart/2005/8/layout/hierarchy2"/>
    <dgm:cxn modelId="{0F84859D-F771-4F2B-A62C-F438E0DB05DC}" type="presOf" srcId="{1F402E2C-61DD-4295-AD5F-E039F5F69B89}" destId="{44158F24-F45E-40D8-8720-4366105B8052}" srcOrd="0" destOrd="0" presId="urn:microsoft.com/office/officeart/2005/8/layout/hierarchy2"/>
    <dgm:cxn modelId="{10FE2D9F-1C30-43A2-8F85-7F65CCF93218}" type="presOf" srcId="{09DFDBF9-7D19-4751-946F-648AB7D1684A}" destId="{04CE333E-866E-45DC-8438-7C29898153F4}" srcOrd="0" destOrd="0" presId="urn:microsoft.com/office/officeart/2005/8/layout/hierarchy2"/>
    <dgm:cxn modelId="{3802ACA3-D052-4DCE-991A-2029FBFC5696}" type="presOf" srcId="{9D4FBD4A-CC9D-4411-A291-B7CF38C32C18}" destId="{F86E6876-7037-49D3-B1E3-1278B1BB8BEB}" srcOrd="0" destOrd="0" presId="urn:microsoft.com/office/officeart/2005/8/layout/hierarchy2"/>
    <dgm:cxn modelId="{791FECA7-D9DD-40BA-87F4-AD09F32E68FB}" type="presOf" srcId="{9D4FBD4A-CC9D-4411-A291-B7CF38C32C18}" destId="{9444E12D-F850-4E3A-B630-ED7A8BCD5726}" srcOrd="1" destOrd="0" presId="urn:microsoft.com/office/officeart/2005/8/layout/hierarchy2"/>
    <dgm:cxn modelId="{7831D6AA-DBE6-4FE3-9369-50271D784C73}" type="presOf" srcId="{DD7C6D81-41D4-419C-BEA6-78AD4F33EF99}" destId="{7EAA37AA-BE60-42E3-A2DF-CE3AF1629834}" srcOrd="1" destOrd="0" presId="urn:microsoft.com/office/officeart/2005/8/layout/hierarchy2"/>
    <dgm:cxn modelId="{AE0FCFB3-B8C6-433A-A0DC-70C997986ACE}" srcId="{1786DF77-4128-4C1E-B9F5-A9357B26B249}" destId="{D76C1097-FABE-41A9-9C2E-9A1766FFEEF6}" srcOrd="3" destOrd="0" parTransId="{1954BA3F-7AF0-4634-8D80-031A8E237088}" sibTransId="{0373CA3D-C230-438D-BCD7-D0A82A0758A6}"/>
    <dgm:cxn modelId="{AB3B6AB9-A23F-4ECA-9B37-2964E86945D0}" type="presOf" srcId="{96A272A6-1FF0-4E94-A50C-8B0B2993CE1A}" destId="{9DDF7E07-4B9A-4344-A1DB-6019247CD935}" srcOrd="0" destOrd="0" presId="urn:microsoft.com/office/officeart/2005/8/layout/hierarchy2"/>
    <dgm:cxn modelId="{22BFF0B9-E8FA-4B4D-A48A-81E425191C36}" srcId="{6FB75245-0168-499A-90F3-287B837C8DE4}" destId="{C74CBD8F-660D-46FF-A4F6-5B4C9E42F7F7}" srcOrd="0" destOrd="0" parTransId="{7ACA8747-DE98-4A39-B75B-1C889C012441}" sibTransId="{87C53FB2-F16B-4176-9752-E7C55F6A0B02}"/>
    <dgm:cxn modelId="{5CDA6ED1-176D-4DE6-AF4E-4B17F97BF09A}" type="presOf" srcId="{DD7C6D81-41D4-419C-BEA6-78AD4F33EF99}" destId="{B4F9BDE1-F8CF-4652-9E54-7B6703C5E6FB}" srcOrd="0" destOrd="0" presId="urn:microsoft.com/office/officeart/2005/8/layout/hierarchy2"/>
    <dgm:cxn modelId="{2BB7D7D4-8DB2-4BFB-A2C5-3D73975F5E79}" type="presOf" srcId="{E1F5A876-3A4B-4276-B5C4-99693330C4C5}" destId="{6B6A2183-D288-4585-B582-F4C8AE17DB2C}" srcOrd="0" destOrd="0" presId="urn:microsoft.com/office/officeart/2005/8/layout/hierarchy2"/>
    <dgm:cxn modelId="{6F5DDED5-6279-4029-9DDC-CFD1BC0CEF4B}" srcId="{1786DF77-4128-4C1E-B9F5-A9357B26B249}" destId="{A4BBC3BA-07D6-4BCF-88E3-DD4752360A6C}" srcOrd="2" destOrd="0" parTransId="{2D5BA5FE-FEE6-4D5D-9B49-D1C759E3382B}" sibTransId="{ED4A5689-B59D-4A4B-A8DB-977A77F9D510}"/>
    <dgm:cxn modelId="{F9256BDF-5038-424D-9701-4B674C534918}" type="presOf" srcId="{1954BA3F-7AF0-4634-8D80-031A8E237088}" destId="{5E505B4E-DBFD-47DB-8E5D-C05E1DB75C76}" srcOrd="0" destOrd="0" presId="urn:microsoft.com/office/officeart/2005/8/layout/hierarchy2"/>
    <dgm:cxn modelId="{4022FAE2-C517-46CF-82F3-DBEC27119124}" type="presOf" srcId="{8228E77E-3052-47FE-BF6A-C40EC594693B}" destId="{5C4C9DCF-6D65-412A-9B04-99F1C991A6D8}" srcOrd="0" destOrd="0" presId="urn:microsoft.com/office/officeart/2005/8/layout/hierarchy2"/>
    <dgm:cxn modelId="{0F4F5AE7-246D-42ED-B445-E3CDA1A89C83}" type="presOf" srcId="{2D5BA5FE-FEE6-4D5D-9B49-D1C759E3382B}" destId="{0E6D9B6B-E743-4679-B01C-A25DF16DB99E}" srcOrd="1" destOrd="0" presId="urn:microsoft.com/office/officeart/2005/8/layout/hierarchy2"/>
    <dgm:cxn modelId="{BF4453F0-7CF0-48B3-A389-D94BA759AA37}" type="presOf" srcId="{7ACA8747-DE98-4A39-B75B-1C889C012441}" destId="{8803CEE6-5979-4CFE-8858-0BC198E87D72}" srcOrd="0" destOrd="0" presId="urn:microsoft.com/office/officeart/2005/8/layout/hierarchy2"/>
    <dgm:cxn modelId="{13D896F1-98F4-4C1C-ADF0-C4BA4B384FC2}" type="presOf" srcId="{2A8E0C27-5612-4BB0-BA28-F35C96E3BFA5}" destId="{616F0B83-4D8B-472C-AF1C-518D4D26AC52}" srcOrd="0" destOrd="0" presId="urn:microsoft.com/office/officeart/2005/8/layout/hierarchy2"/>
    <dgm:cxn modelId="{65EEAAF8-CD63-449F-815A-CFBB9C8DA2FF}" type="presOf" srcId="{C5255FC9-FEF1-4279-A924-CC1D4383FB08}" destId="{EEC30B53-D42C-4D86-9748-0CFED60DBCAF}" srcOrd="0" destOrd="0" presId="urn:microsoft.com/office/officeart/2005/8/layout/hierarchy2"/>
    <dgm:cxn modelId="{53FDD4FA-D671-44A3-8734-1505F92134DC}" type="presOf" srcId="{BBF7F780-84D3-46ED-B3FA-69270A872A8E}" destId="{AA5788C0-C20E-4238-830B-9F3B5984CEFA}" srcOrd="0" destOrd="0" presId="urn:microsoft.com/office/officeart/2005/8/layout/hierarchy2"/>
    <dgm:cxn modelId="{9165E650-F621-4836-9E94-D77714CA7C92}" type="presParOf" srcId="{CAD8CBC4-1B5A-485D-AC95-BE23E381BFE6}" destId="{127602AA-6619-48A3-AB53-637D711E6504}" srcOrd="0" destOrd="0" presId="urn:microsoft.com/office/officeart/2005/8/layout/hierarchy2"/>
    <dgm:cxn modelId="{CE7E8FB0-8C07-4718-A29D-A22850AD1D3A}" type="presParOf" srcId="{127602AA-6619-48A3-AB53-637D711E6504}" destId="{44158F24-F45E-40D8-8720-4366105B8052}" srcOrd="0" destOrd="0" presId="urn:microsoft.com/office/officeart/2005/8/layout/hierarchy2"/>
    <dgm:cxn modelId="{8C331E87-5951-4ABD-8A75-9572C3CC8077}" type="presParOf" srcId="{127602AA-6619-48A3-AB53-637D711E6504}" destId="{8E1EB4BD-F917-4D74-A3A2-263DA6D47C33}" srcOrd="1" destOrd="0" presId="urn:microsoft.com/office/officeart/2005/8/layout/hierarchy2"/>
    <dgm:cxn modelId="{09DE04C1-A83C-4DD7-9FA5-98611B2E8D9E}" type="presParOf" srcId="{8E1EB4BD-F917-4D74-A3A2-263DA6D47C33}" destId="{0525859B-55DD-46A6-9DDC-773832D5AD23}" srcOrd="0" destOrd="0" presId="urn:microsoft.com/office/officeart/2005/8/layout/hierarchy2"/>
    <dgm:cxn modelId="{77FF93D5-7BE6-4538-8381-3353237FC045}" type="presParOf" srcId="{0525859B-55DD-46A6-9DDC-773832D5AD23}" destId="{E0392EEE-CE60-437C-BA82-34F5298F1D61}" srcOrd="0" destOrd="0" presId="urn:microsoft.com/office/officeart/2005/8/layout/hierarchy2"/>
    <dgm:cxn modelId="{3B542175-0D07-4BA0-BBAE-3AF39FC4D1FF}" type="presParOf" srcId="{8E1EB4BD-F917-4D74-A3A2-263DA6D47C33}" destId="{581C7233-FE5A-47E2-9C4F-332518D80606}" srcOrd="1" destOrd="0" presId="urn:microsoft.com/office/officeart/2005/8/layout/hierarchy2"/>
    <dgm:cxn modelId="{BF90D388-1F6F-41E0-9286-69D1EBA815E8}" type="presParOf" srcId="{581C7233-FE5A-47E2-9C4F-332518D80606}" destId="{B1B1891C-7E72-4C67-AA18-077859EB824A}" srcOrd="0" destOrd="0" presId="urn:microsoft.com/office/officeart/2005/8/layout/hierarchy2"/>
    <dgm:cxn modelId="{63E425E9-6524-4DAB-B670-4E916AA37A4D}" type="presParOf" srcId="{581C7233-FE5A-47E2-9C4F-332518D80606}" destId="{3629CC85-B65D-4B5E-9C27-63FABDFF875C}" srcOrd="1" destOrd="0" presId="urn:microsoft.com/office/officeart/2005/8/layout/hierarchy2"/>
    <dgm:cxn modelId="{E4B59F3B-4B01-465F-808B-4AD92B526963}" type="presParOf" srcId="{3629CC85-B65D-4B5E-9C27-63FABDFF875C}" destId="{F86E6876-7037-49D3-B1E3-1278B1BB8BEB}" srcOrd="0" destOrd="0" presId="urn:microsoft.com/office/officeart/2005/8/layout/hierarchy2"/>
    <dgm:cxn modelId="{DA298D19-7B1A-4DCD-8675-ABD8EC8BECAE}" type="presParOf" srcId="{F86E6876-7037-49D3-B1E3-1278B1BB8BEB}" destId="{9444E12D-F850-4E3A-B630-ED7A8BCD5726}" srcOrd="0" destOrd="0" presId="urn:microsoft.com/office/officeart/2005/8/layout/hierarchy2"/>
    <dgm:cxn modelId="{1FF0D651-CC24-4B18-A227-8EA1EE7A2BA1}" type="presParOf" srcId="{3629CC85-B65D-4B5E-9C27-63FABDFF875C}" destId="{478F08E0-C749-4953-A68B-FA3D3EF0717F}" srcOrd="1" destOrd="0" presId="urn:microsoft.com/office/officeart/2005/8/layout/hierarchy2"/>
    <dgm:cxn modelId="{7457B263-B9E3-44F5-913C-594C223041AF}" type="presParOf" srcId="{478F08E0-C749-4953-A68B-FA3D3EF0717F}" destId="{A434E3F6-081E-479F-869E-C9EED693FAF7}" srcOrd="0" destOrd="0" presId="urn:microsoft.com/office/officeart/2005/8/layout/hierarchy2"/>
    <dgm:cxn modelId="{AB3EBAA3-84EF-4D81-9122-D9303407ABB0}" type="presParOf" srcId="{478F08E0-C749-4953-A68B-FA3D3EF0717F}" destId="{BFC0C5EA-FB99-4BE2-ABF6-5C467C805370}" srcOrd="1" destOrd="0" presId="urn:microsoft.com/office/officeart/2005/8/layout/hierarchy2"/>
    <dgm:cxn modelId="{6C263DBE-FAC9-489E-BFC2-D542307DC9B4}" type="presParOf" srcId="{3629CC85-B65D-4B5E-9C27-63FABDFF875C}" destId="{5C4C9DCF-6D65-412A-9B04-99F1C991A6D8}" srcOrd="2" destOrd="0" presId="urn:microsoft.com/office/officeart/2005/8/layout/hierarchy2"/>
    <dgm:cxn modelId="{158CF5DB-6E9E-4CB6-A7B5-0134D25950F1}" type="presParOf" srcId="{5C4C9DCF-6D65-412A-9B04-99F1C991A6D8}" destId="{0362A7FC-8E87-4E38-B195-316A30EC16AA}" srcOrd="0" destOrd="0" presId="urn:microsoft.com/office/officeart/2005/8/layout/hierarchy2"/>
    <dgm:cxn modelId="{0E175941-9C11-42C2-8296-7BE5ECBFFD9F}" type="presParOf" srcId="{3629CC85-B65D-4B5E-9C27-63FABDFF875C}" destId="{190ABCAD-A46F-44EE-9BB0-2DA51CB8862F}" srcOrd="3" destOrd="0" presId="urn:microsoft.com/office/officeart/2005/8/layout/hierarchy2"/>
    <dgm:cxn modelId="{450C423D-8BC1-4166-AB3E-EA0C50FDBE13}" type="presParOf" srcId="{190ABCAD-A46F-44EE-9BB0-2DA51CB8862F}" destId="{CDF59C36-194A-42B3-A0C7-4B1028F876DC}" srcOrd="0" destOrd="0" presId="urn:microsoft.com/office/officeart/2005/8/layout/hierarchy2"/>
    <dgm:cxn modelId="{5DF9E322-ADAA-4F81-A2E7-F9605BC8E6D1}" type="presParOf" srcId="{190ABCAD-A46F-44EE-9BB0-2DA51CB8862F}" destId="{728D8BB2-77B1-4AAA-85F9-3141B337CB51}" srcOrd="1" destOrd="0" presId="urn:microsoft.com/office/officeart/2005/8/layout/hierarchy2"/>
    <dgm:cxn modelId="{50FCB548-F26F-43BB-9C7E-4F24B8790A64}" type="presParOf" srcId="{3629CC85-B65D-4B5E-9C27-63FABDFF875C}" destId="{0AF9DB34-C069-4F84-8C8F-AF4A83D7035A}" srcOrd="4" destOrd="0" presId="urn:microsoft.com/office/officeart/2005/8/layout/hierarchy2"/>
    <dgm:cxn modelId="{270C23D2-00FE-4C91-BF98-8BB403426E46}" type="presParOf" srcId="{0AF9DB34-C069-4F84-8C8F-AF4A83D7035A}" destId="{0E6D9B6B-E743-4679-B01C-A25DF16DB99E}" srcOrd="0" destOrd="0" presId="urn:microsoft.com/office/officeart/2005/8/layout/hierarchy2"/>
    <dgm:cxn modelId="{EB88EFE3-1803-4188-8E0F-A28FC6F05743}" type="presParOf" srcId="{3629CC85-B65D-4B5E-9C27-63FABDFF875C}" destId="{3126B324-071B-4FE2-AE49-BA559DCFBD3B}" srcOrd="5" destOrd="0" presId="urn:microsoft.com/office/officeart/2005/8/layout/hierarchy2"/>
    <dgm:cxn modelId="{7F47A6F7-576F-420B-ADB3-B03DFEB0536B}" type="presParOf" srcId="{3126B324-071B-4FE2-AE49-BA559DCFBD3B}" destId="{F35970CF-177F-4C32-9CFF-EA36D5035C1C}" srcOrd="0" destOrd="0" presId="urn:microsoft.com/office/officeart/2005/8/layout/hierarchy2"/>
    <dgm:cxn modelId="{BBAE2020-6D26-416B-90AC-8FF070F245E3}" type="presParOf" srcId="{3126B324-071B-4FE2-AE49-BA559DCFBD3B}" destId="{35D57157-EA9E-4147-AE81-E06977A5D1CF}" srcOrd="1" destOrd="0" presId="urn:microsoft.com/office/officeart/2005/8/layout/hierarchy2"/>
    <dgm:cxn modelId="{EFF000FF-71C1-46BA-8E09-E1A9A9C222E6}" type="presParOf" srcId="{3629CC85-B65D-4B5E-9C27-63FABDFF875C}" destId="{5E505B4E-DBFD-47DB-8E5D-C05E1DB75C76}" srcOrd="6" destOrd="0" presId="urn:microsoft.com/office/officeart/2005/8/layout/hierarchy2"/>
    <dgm:cxn modelId="{ACC69E9C-9868-4A07-9DB7-28FBBB6A7E6B}" type="presParOf" srcId="{5E505B4E-DBFD-47DB-8E5D-C05E1DB75C76}" destId="{12F70532-AE50-43E6-8085-88F920BAA3A5}" srcOrd="0" destOrd="0" presId="urn:microsoft.com/office/officeart/2005/8/layout/hierarchy2"/>
    <dgm:cxn modelId="{26ED69B7-32E4-4057-94EA-952A68632067}" type="presParOf" srcId="{3629CC85-B65D-4B5E-9C27-63FABDFF875C}" destId="{B043C821-9975-4010-92E5-BB9F7EE558B1}" srcOrd="7" destOrd="0" presId="urn:microsoft.com/office/officeart/2005/8/layout/hierarchy2"/>
    <dgm:cxn modelId="{82C297DA-9302-40CA-8704-0965E2463C4E}" type="presParOf" srcId="{B043C821-9975-4010-92E5-BB9F7EE558B1}" destId="{E3363566-2884-4AF1-B0E3-E52B65137E2F}" srcOrd="0" destOrd="0" presId="urn:microsoft.com/office/officeart/2005/8/layout/hierarchy2"/>
    <dgm:cxn modelId="{182E28F8-E260-488C-AEF7-97F5DD044B84}" type="presParOf" srcId="{B043C821-9975-4010-92E5-BB9F7EE558B1}" destId="{97C687B3-A888-4E3C-993D-25ED190E29CD}" srcOrd="1" destOrd="0" presId="urn:microsoft.com/office/officeart/2005/8/layout/hierarchy2"/>
    <dgm:cxn modelId="{AA233843-9375-40B1-BC80-BFDD87A49F4F}" type="presParOf" srcId="{3629CC85-B65D-4B5E-9C27-63FABDFF875C}" destId="{AA5788C0-C20E-4238-830B-9F3B5984CEFA}" srcOrd="8" destOrd="0" presId="urn:microsoft.com/office/officeart/2005/8/layout/hierarchy2"/>
    <dgm:cxn modelId="{54B1E6FF-76A3-4771-BB3F-A2FE323A8BCE}" type="presParOf" srcId="{AA5788C0-C20E-4238-830B-9F3B5984CEFA}" destId="{E94EFD94-0561-4682-A61E-88E687169D10}" srcOrd="0" destOrd="0" presId="urn:microsoft.com/office/officeart/2005/8/layout/hierarchy2"/>
    <dgm:cxn modelId="{B622473C-9135-4D5F-A157-BC9D36B9F732}" type="presParOf" srcId="{3629CC85-B65D-4B5E-9C27-63FABDFF875C}" destId="{552C0247-C114-471C-99FC-6B05C5F13938}" srcOrd="9" destOrd="0" presId="urn:microsoft.com/office/officeart/2005/8/layout/hierarchy2"/>
    <dgm:cxn modelId="{7F3A1BDA-8A2A-498D-8068-12D1E4CFB2EE}" type="presParOf" srcId="{552C0247-C114-471C-99FC-6B05C5F13938}" destId="{23D5C16F-5831-4065-8A44-388E76EB57DF}" srcOrd="0" destOrd="0" presId="urn:microsoft.com/office/officeart/2005/8/layout/hierarchy2"/>
    <dgm:cxn modelId="{BF65445C-7D42-4BB5-A2D4-10B9876F4C29}" type="presParOf" srcId="{552C0247-C114-471C-99FC-6B05C5F13938}" destId="{D493E1BB-4D59-46E4-A3D8-C718B2E42F97}" srcOrd="1" destOrd="0" presId="urn:microsoft.com/office/officeart/2005/8/layout/hierarchy2"/>
    <dgm:cxn modelId="{8A89DBC4-8BEC-43BE-A9AA-933C60781941}" type="presParOf" srcId="{8E1EB4BD-F917-4D74-A3A2-263DA6D47C33}" destId="{04CE333E-866E-45DC-8438-7C29898153F4}" srcOrd="2" destOrd="0" presId="urn:microsoft.com/office/officeart/2005/8/layout/hierarchy2"/>
    <dgm:cxn modelId="{1293C743-9A5F-4643-8EC8-9B61D9A84B92}" type="presParOf" srcId="{04CE333E-866E-45DC-8438-7C29898153F4}" destId="{B67CF802-8A16-484C-B7C7-4FD933B69D15}" srcOrd="0" destOrd="0" presId="urn:microsoft.com/office/officeart/2005/8/layout/hierarchy2"/>
    <dgm:cxn modelId="{2249F7BB-AA45-43F2-AE27-20FB52049E7E}" type="presParOf" srcId="{8E1EB4BD-F917-4D74-A3A2-263DA6D47C33}" destId="{05F54C75-BB43-4148-AF18-0BF98BA6F00A}" srcOrd="3" destOrd="0" presId="urn:microsoft.com/office/officeart/2005/8/layout/hierarchy2"/>
    <dgm:cxn modelId="{37361063-A2A3-479E-A97A-7E55498AFDEB}" type="presParOf" srcId="{05F54C75-BB43-4148-AF18-0BF98BA6F00A}" destId="{37A88C25-6751-41A9-8215-A89EBA0BA619}" srcOrd="0" destOrd="0" presId="urn:microsoft.com/office/officeart/2005/8/layout/hierarchy2"/>
    <dgm:cxn modelId="{D13F84CC-ABD5-412B-8997-E5ECDAF739E1}" type="presParOf" srcId="{05F54C75-BB43-4148-AF18-0BF98BA6F00A}" destId="{CFC7556E-E8D5-4606-83A6-9CE82A71857C}" srcOrd="1" destOrd="0" presId="urn:microsoft.com/office/officeart/2005/8/layout/hierarchy2"/>
    <dgm:cxn modelId="{84024644-3EE5-4237-A6F8-8A88D718E985}" type="presParOf" srcId="{CFC7556E-E8D5-4606-83A6-9CE82A71857C}" destId="{8803CEE6-5979-4CFE-8858-0BC198E87D72}" srcOrd="0" destOrd="0" presId="urn:microsoft.com/office/officeart/2005/8/layout/hierarchy2"/>
    <dgm:cxn modelId="{12FD3317-FA34-4D33-832E-A0BAA4ECB898}" type="presParOf" srcId="{8803CEE6-5979-4CFE-8858-0BC198E87D72}" destId="{A1A67439-9D6A-4165-800D-ED3030181557}" srcOrd="0" destOrd="0" presId="urn:microsoft.com/office/officeart/2005/8/layout/hierarchy2"/>
    <dgm:cxn modelId="{86BA99F2-2C6A-4E65-9F11-1F6BB2FA685B}" type="presParOf" srcId="{CFC7556E-E8D5-4606-83A6-9CE82A71857C}" destId="{CC568C97-011C-43F8-8D5E-9E6209E1A6A1}" srcOrd="1" destOrd="0" presId="urn:microsoft.com/office/officeart/2005/8/layout/hierarchy2"/>
    <dgm:cxn modelId="{BD9CC1FF-FC03-4888-B237-0D1D31C9B881}" type="presParOf" srcId="{CC568C97-011C-43F8-8D5E-9E6209E1A6A1}" destId="{2594498E-C54D-4442-9B26-C1FF14B66B74}" srcOrd="0" destOrd="0" presId="urn:microsoft.com/office/officeart/2005/8/layout/hierarchy2"/>
    <dgm:cxn modelId="{0AB11E93-E0CD-4EFB-B32D-9F24A0F4C1C3}" type="presParOf" srcId="{CC568C97-011C-43F8-8D5E-9E6209E1A6A1}" destId="{1E515665-18E9-4116-8593-F727AF30C429}" srcOrd="1" destOrd="0" presId="urn:microsoft.com/office/officeart/2005/8/layout/hierarchy2"/>
    <dgm:cxn modelId="{47BA0464-401C-4DFB-90E2-CEB6127E8E2B}" type="presParOf" srcId="{CFC7556E-E8D5-4606-83A6-9CE82A71857C}" destId="{8A8F3E58-F601-47D1-B89B-4C98CA02DC98}" srcOrd="2" destOrd="0" presId="urn:microsoft.com/office/officeart/2005/8/layout/hierarchy2"/>
    <dgm:cxn modelId="{469AE1AA-A559-4FD5-9804-D295716C9D4F}" type="presParOf" srcId="{8A8F3E58-F601-47D1-B89B-4C98CA02DC98}" destId="{EE8E7DE6-8ABD-417C-A229-EFBE9DAFA978}" srcOrd="0" destOrd="0" presId="urn:microsoft.com/office/officeart/2005/8/layout/hierarchy2"/>
    <dgm:cxn modelId="{439244A8-A5DC-4118-B15A-474EAECC728E}" type="presParOf" srcId="{CFC7556E-E8D5-4606-83A6-9CE82A71857C}" destId="{FE938303-44E6-4B4F-A81D-5500EC638883}" srcOrd="3" destOrd="0" presId="urn:microsoft.com/office/officeart/2005/8/layout/hierarchy2"/>
    <dgm:cxn modelId="{3D3A06D5-CA96-43B5-982A-C4E207FF6F2E}" type="presParOf" srcId="{FE938303-44E6-4B4F-A81D-5500EC638883}" destId="{616F0B83-4D8B-472C-AF1C-518D4D26AC52}" srcOrd="0" destOrd="0" presId="urn:microsoft.com/office/officeart/2005/8/layout/hierarchy2"/>
    <dgm:cxn modelId="{36723980-8195-4904-9058-CC2DEB3A9172}" type="presParOf" srcId="{FE938303-44E6-4B4F-A81D-5500EC638883}" destId="{D32595C7-73B4-4195-8F7D-D423CDDE1D87}" srcOrd="1" destOrd="0" presId="urn:microsoft.com/office/officeart/2005/8/layout/hierarchy2"/>
    <dgm:cxn modelId="{0D9ACBE9-24BF-4570-8919-1D30EC96FD78}" type="presParOf" srcId="{CFC7556E-E8D5-4606-83A6-9CE82A71857C}" destId="{6B6A2183-D288-4585-B582-F4C8AE17DB2C}" srcOrd="4" destOrd="0" presId="urn:microsoft.com/office/officeart/2005/8/layout/hierarchy2"/>
    <dgm:cxn modelId="{A9B7621F-0AAF-4CC1-BB70-7D87028D260D}" type="presParOf" srcId="{6B6A2183-D288-4585-B582-F4C8AE17DB2C}" destId="{27CBD39C-25C1-4639-B84A-20DE35ECE642}" srcOrd="0" destOrd="0" presId="urn:microsoft.com/office/officeart/2005/8/layout/hierarchy2"/>
    <dgm:cxn modelId="{596CA366-1160-4ED7-A3FF-D36DDA10926C}" type="presParOf" srcId="{CFC7556E-E8D5-4606-83A6-9CE82A71857C}" destId="{771B12D2-2C45-460B-8FAC-9F666A841679}" srcOrd="5" destOrd="0" presId="urn:microsoft.com/office/officeart/2005/8/layout/hierarchy2"/>
    <dgm:cxn modelId="{3D68312C-E667-4364-A45C-B75765B1B4CE}" type="presParOf" srcId="{771B12D2-2C45-460B-8FAC-9F666A841679}" destId="{8BA83EFE-82CB-491C-AF2C-5E1C2B688741}" srcOrd="0" destOrd="0" presId="urn:microsoft.com/office/officeart/2005/8/layout/hierarchy2"/>
    <dgm:cxn modelId="{784226CB-E1F9-4C60-911B-E1F795197FCF}" type="presParOf" srcId="{771B12D2-2C45-460B-8FAC-9F666A841679}" destId="{8D49506E-9DC0-449A-A142-51A703DB3374}" srcOrd="1" destOrd="0" presId="urn:microsoft.com/office/officeart/2005/8/layout/hierarchy2"/>
    <dgm:cxn modelId="{98B63509-0650-4706-895D-FBC11EF607F8}" type="presParOf" srcId="{8E1EB4BD-F917-4D74-A3A2-263DA6D47C33}" destId="{B4F9BDE1-F8CF-4652-9E54-7B6703C5E6FB}" srcOrd="4" destOrd="0" presId="urn:microsoft.com/office/officeart/2005/8/layout/hierarchy2"/>
    <dgm:cxn modelId="{E5D9897A-0AA7-4AC1-BECA-1FEB63E18990}" type="presParOf" srcId="{B4F9BDE1-F8CF-4652-9E54-7B6703C5E6FB}" destId="{7EAA37AA-BE60-42E3-A2DF-CE3AF1629834}" srcOrd="0" destOrd="0" presId="urn:microsoft.com/office/officeart/2005/8/layout/hierarchy2"/>
    <dgm:cxn modelId="{2CDF0EF9-1FBD-4B26-B7A4-1A78B567A47C}" type="presParOf" srcId="{8E1EB4BD-F917-4D74-A3A2-263DA6D47C33}" destId="{5F45DA13-5BC2-4CBD-A70B-47E12C464976}" srcOrd="5" destOrd="0" presId="urn:microsoft.com/office/officeart/2005/8/layout/hierarchy2"/>
    <dgm:cxn modelId="{251B21CD-6869-45F2-9C6B-149CDC579B90}" type="presParOf" srcId="{5F45DA13-5BC2-4CBD-A70B-47E12C464976}" destId="{13FCEFF5-8E4D-44FB-8094-6839CEB0CA09}" srcOrd="0" destOrd="0" presId="urn:microsoft.com/office/officeart/2005/8/layout/hierarchy2"/>
    <dgm:cxn modelId="{1413F1D9-C8AD-4063-B10B-9D24F9EECB88}" type="presParOf" srcId="{5F45DA13-5BC2-4CBD-A70B-47E12C464976}" destId="{24124760-C3BC-426B-AB2E-6BCED2EC718B}" srcOrd="1" destOrd="0" presId="urn:microsoft.com/office/officeart/2005/8/layout/hierarchy2"/>
    <dgm:cxn modelId="{8EC22F6A-2CDB-4459-9627-560EB4430A48}" type="presParOf" srcId="{24124760-C3BC-426B-AB2E-6BCED2EC718B}" destId="{E98CE21C-B207-4797-9F2D-4B8153B7756B}" srcOrd="0" destOrd="0" presId="urn:microsoft.com/office/officeart/2005/8/layout/hierarchy2"/>
    <dgm:cxn modelId="{9F5E7E37-9F2B-4329-AC25-1E083428055D}" type="presParOf" srcId="{E98CE21C-B207-4797-9F2D-4B8153B7756B}" destId="{7863D6D1-D6AE-48BA-B11C-06D684B2CD37}" srcOrd="0" destOrd="0" presId="urn:microsoft.com/office/officeart/2005/8/layout/hierarchy2"/>
    <dgm:cxn modelId="{A4E39041-09EF-44A2-8304-8BFE00B55F58}" type="presParOf" srcId="{24124760-C3BC-426B-AB2E-6BCED2EC718B}" destId="{85A2076D-7074-44B4-9989-D9C7879F605A}" srcOrd="1" destOrd="0" presId="urn:microsoft.com/office/officeart/2005/8/layout/hierarchy2"/>
    <dgm:cxn modelId="{7AA17541-EED0-41B7-8756-E59BA0CDDA90}" type="presParOf" srcId="{85A2076D-7074-44B4-9989-D9C7879F605A}" destId="{EEC30B53-D42C-4D86-9748-0CFED60DBCAF}" srcOrd="0" destOrd="0" presId="urn:microsoft.com/office/officeart/2005/8/layout/hierarchy2"/>
    <dgm:cxn modelId="{6A1939E1-54EC-42A3-877E-B2DBAC37918D}" type="presParOf" srcId="{85A2076D-7074-44B4-9989-D9C7879F605A}" destId="{4894E933-4364-4BA7-BF72-BF07063E56CA}" srcOrd="1" destOrd="0" presId="urn:microsoft.com/office/officeart/2005/8/layout/hierarchy2"/>
    <dgm:cxn modelId="{3DBC71A2-9871-486F-8B29-995FD089FD60}" type="presParOf" srcId="{24124760-C3BC-426B-AB2E-6BCED2EC718B}" destId="{9DDF7E07-4B9A-4344-A1DB-6019247CD935}" srcOrd="2" destOrd="0" presId="urn:microsoft.com/office/officeart/2005/8/layout/hierarchy2"/>
    <dgm:cxn modelId="{47FED2D4-BBD8-49E0-86EC-1CC647B9BF94}" type="presParOf" srcId="{9DDF7E07-4B9A-4344-A1DB-6019247CD935}" destId="{0ABE3C96-E45F-475A-ACB8-3148F7D2A4C8}" srcOrd="0" destOrd="0" presId="urn:microsoft.com/office/officeart/2005/8/layout/hierarchy2"/>
    <dgm:cxn modelId="{539E637A-89BC-498E-85BC-F4446F5428DF}" type="presParOf" srcId="{24124760-C3BC-426B-AB2E-6BCED2EC718B}" destId="{D2FB7B8E-DC34-4A13-A987-FD035B09DAC5}" srcOrd="3" destOrd="0" presId="urn:microsoft.com/office/officeart/2005/8/layout/hierarchy2"/>
    <dgm:cxn modelId="{4C98A48D-67F7-40F6-8A02-2CE40E7B8F47}" type="presParOf" srcId="{D2FB7B8E-DC34-4A13-A987-FD035B09DAC5}" destId="{CA4CDE2B-DB6E-43B4-AB4C-FD4CDB208165}" srcOrd="0" destOrd="0" presId="urn:microsoft.com/office/officeart/2005/8/layout/hierarchy2"/>
    <dgm:cxn modelId="{0861C873-7DDB-4536-8EBD-E7803AC2D9B0}" type="presParOf" srcId="{D2FB7B8E-DC34-4A13-A987-FD035B09DAC5}" destId="{384CF300-49BC-44FC-91D7-AF8F6F3510C3}"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30F3A21-9FD3-48FC-80A2-5907435BA154}"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US"/>
        </a:p>
      </dgm:t>
    </dgm:pt>
    <dgm:pt modelId="{F404D8A4-3A28-4B61-8D18-1284B4748F2D}">
      <dgm:prSet phldrT="[Text]" custT="1"/>
      <dgm:spPr/>
      <dgm:t>
        <a:bodyPr/>
        <a:lstStyle/>
        <a:p>
          <a:r>
            <a:rPr lang="en-US" sz="2200" dirty="0">
              <a:solidFill>
                <a:schemeClr val="tx1"/>
              </a:solidFill>
              <a:latin typeface="Arial" panose="020B0604020202020204" pitchFamily="34" charset="0"/>
              <a:cs typeface="Arial" panose="020B0604020202020204" pitchFamily="34" charset="0"/>
            </a:rPr>
            <a:t>Statutory Requirements</a:t>
          </a:r>
        </a:p>
      </dgm:t>
    </dgm:pt>
    <dgm:pt modelId="{C3710115-0906-4346-BA0F-473EFA2BDADD}" type="parTrans" cxnId="{1ECF4C80-8D85-412A-A791-8BD859B7EB53}">
      <dgm:prSet/>
      <dgm:spPr/>
      <dgm:t>
        <a:bodyPr/>
        <a:lstStyle/>
        <a:p>
          <a:endParaRPr lang="en-US" sz="2200">
            <a:solidFill>
              <a:schemeClr val="tx1"/>
            </a:solidFill>
            <a:latin typeface="Arial" panose="020B0604020202020204" pitchFamily="34" charset="0"/>
            <a:cs typeface="Arial" panose="020B0604020202020204" pitchFamily="34" charset="0"/>
          </a:endParaRPr>
        </a:p>
      </dgm:t>
    </dgm:pt>
    <dgm:pt modelId="{7631FAA9-B629-4C6B-A83B-3046AE4B82CB}" type="sibTrans" cxnId="{1ECF4C80-8D85-412A-A791-8BD859B7EB53}">
      <dgm:prSet/>
      <dgm:spPr/>
      <dgm:t>
        <a:bodyPr/>
        <a:lstStyle/>
        <a:p>
          <a:endParaRPr lang="en-US" sz="2200">
            <a:solidFill>
              <a:schemeClr val="tx1"/>
            </a:solidFill>
            <a:latin typeface="Arial" panose="020B0604020202020204" pitchFamily="34" charset="0"/>
            <a:cs typeface="Arial" panose="020B0604020202020204" pitchFamily="34" charset="0"/>
          </a:endParaRPr>
        </a:p>
      </dgm:t>
    </dgm:pt>
    <dgm:pt modelId="{6565E7F8-8183-42D7-8A33-FB97B47529BF}">
      <dgm:prSet phldrT="[Text]" custT="1"/>
      <dgm:spPr/>
      <dgm:t>
        <a:bodyPr/>
        <a:lstStyle/>
        <a:p>
          <a:r>
            <a:rPr lang="en-US" sz="2200" dirty="0">
              <a:solidFill>
                <a:schemeClr val="tx1"/>
              </a:solidFill>
              <a:latin typeface="Arial" panose="020B0604020202020204" pitchFamily="34" charset="0"/>
              <a:cs typeface="Arial" panose="020B0604020202020204" pitchFamily="34" charset="0"/>
            </a:rPr>
            <a:t>Reconciliation</a:t>
          </a:r>
        </a:p>
      </dgm:t>
    </dgm:pt>
    <dgm:pt modelId="{7FCC400E-231C-4524-82C3-557FA05B2735}" type="parTrans" cxnId="{C1ED35D2-79BB-43ED-8BD5-10B840457052}">
      <dgm:prSet/>
      <dgm:spPr/>
      <dgm:t>
        <a:bodyPr/>
        <a:lstStyle/>
        <a:p>
          <a:endParaRPr lang="en-US" sz="2200">
            <a:solidFill>
              <a:schemeClr val="tx1"/>
            </a:solidFill>
            <a:latin typeface="Arial" panose="020B0604020202020204" pitchFamily="34" charset="0"/>
            <a:cs typeface="Arial" panose="020B0604020202020204" pitchFamily="34" charset="0"/>
          </a:endParaRPr>
        </a:p>
      </dgm:t>
    </dgm:pt>
    <dgm:pt modelId="{3E415BF9-7092-49C4-984B-5730E3DF4489}" type="sibTrans" cxnId="{C1ED35D2-79BB-43ED-8BD5-10B840457052}">
      <dgm:prSet/>
      <dgm:spPr/>
      <dgm:t>
        <a:bodyPr/>
        <a:lstStyle/>
        <a:p>
          <a:endParaRPr lang="en-US" sz="2200">
            <a:solidFill>
              <a:schemeClr val="tx1"/>
            </a:solidFill>
            <a:latin typeface="Arial" panose="020B0604020202020204" pitchFamily="34" charset="0"/>
            <a:cs typeface="Arial" panose="020B0604020202020204" pitchFamily="34" charset="0"/>
          </a:endParaRPr>
        </a:p>
      </dgm:t>
    </dgm:pt>
    <dgm:pt modelId="{DE1A8502-91B4-4F34-A86E-18C89E3C707B}">
      <dgm:prSet phldrT="[Text]" custT="1"/>
      <dgm:spPr/>
      <dgm:t>
        <a:bodyPr/>
        <a:lstStyle/>
        <a:p>
          <a:r>
            <a:rPr lang="en-US" sz="2200" dirty="0">
              <a:solidFill>
                <a:schemeClr val="tx1"/>
              </a:solidFill>
              <a:latin typeface="Arial" panose="020B0604020202020204" pitchFamily="34" charset="0"/>
              <a:cs typeface="Arial" panose="020B0604020202020204" pitchFamily="34" charset="0"/>
            </a:rPr>
            <a:t>Accounting Entries</a:t>
          </a:r>
        </a:p>
      </dgm:t>
    </dgm:pt>
    <dgm:pt modelId="{AB5E70EC-0D76-4E7C-A53D-FDA182DBC24E}" type="parTrans" cxnId="{D8923202-61AA-4301-A148-0C2B4DF197C4}">
      <dgm:prSet/>
      <dgm:spPr/>
      <dgm:t>
        <a:bodyPr/>
        <a:lstStyle/>
        <a:p>
          <a:endParaRPr lang="en-US" sz="2200">
            <a:solidFill>
              <a:schemeClr val="tx1"/>
            </a:solidFill>
            <a:latin typeface="Arial" panose="020B0604020202020204" pitchFamily="34" charset="0"/>
            <a:cs typeface="Arial" panose="020B0604020202020204" pitchFamily="34" charset="0"/>
          </a:endParaRPr>
        </a:p>
      </dgm:t>
    </dgm:pt>
    <dgm:pt modelId="{11A5228F-A0BF-40F9-B2F7-9E7524DFFF1B}" type="sibTrans" cxnId="{D8923202-61AA-4301-A148-0C2B4DF197C4}">
      <dgm:prSet/>
      <dgm:spPr/>
      <dgm:t>
        <a:bodyPr/>
        <a:lstStyle/>
        <a:p>
          <a:endParaRPr lang="en-US" sz="2200">
            <a:solidFill>
              <a:schemeClr val="tx1"/>
            </a:solidFill>
            <a:latin typeface="Arial" panose="020B0604020202020204" pitchFamily="34" charset="0"/>
            <a:cs typeface="Arial" panose="020B0604020202020204" pitchFamily="34" charset="0"/>
          </a:endParaRPr>
        </a:p>
      </dgm:t>
    </dgm:pt>
    <dgm:pt modelId="{54A9FD6E-A1B1-4E9F-B569-C84309C50DBC}">
      <dgm:prSet phldrT="[Text]" custT="1"/>
      <dgm:spPr/>
      <dgm:t>
        <a:bodyPr/>
        <a:lstStyle/>
        <a:p>
          <a:r>
            <a:rPr lang="en-US" sz="2200" dirty="0">
              <a:solidFill>
                <a:schemeClr val="tx1"/>
              </a:solidFill>
              <a:latin typeface="Arial" panose="020B0604020202020204" pitchFamily="34" charset="0"/>
              <a:cs typeface="Arial" panose="020B0604020202020204" pitchFamily="34" charset="0"/>
            </a:rPr>
            <a:t>Retuns and Errors</a:t>
          </a:r>
        </a:p>
      </dgm:t>
    </dgm:pt>
    <dgm:pt modelId="{788015D0-7064-435E-A420-60B608FFAE17}" type="parTrans" cxnId="{EFA6BCB8-9C40-498A-9081-EB8E31AAAE2E}">
      <dgm:prSet/>
      <dgm:spPr/>
      <dgm:t>
        <a:bodyPr/>
        <a:lstStyle/>
        <a:p>
          <a:endParaRPr lang="en-US" sz="2200">
            <a:solidFill>
              <a:schemeClr val="tx1"/>
            </a:solidFill>
            <a:latin typeface="Arial" panose="020B0604020202020204" pitchFamily="34" charset="0"/>
            <a:cs typeface="Arial" panose="020B0604020202020204" pitchFamily="34" charset="0"/>
          </a:endParaRPr>
        </a:p>
      </dgm:t>
    </dgm:pt>
    <dgm:pt modelId="{B20FB49D-C6B5-447B-AFAE-740F1AD7F2E5}" type="sibTrans" cxnId="{EFA6BCB8-9C40-498A-9081-EB8E31AAAE2E}">
      <dgm:prSet/>
      <dgm:spPr/>
      <dgm:t>
        <a:bodyPr/>
        <a:lstStyle/>
        <a:p>
          <a:endParaRPr lang="en-US" sz="2200">
            <a:solidFill>
              <a:schemeClr val="tx1"/>
            </a:solidFill>
            <a:latin typeface="Arial" panose="020B0604020202020204" pitchFamily="34" charset="0"/>
            <a:cs typeface="Arial" panose="020B0604020202020204" pitchFamily="34" charset="0"/>
          </a:endParaRPr>
        </a:p>
      </dgm:t>
    </dgm:pt>
    <dgm:pt modelId="{0E50D028-B2C3-4E4F-B2A1-3A2889A9C282}">
      <dgm:prSet phldrT="[Text]" custT="1"/>
      <dgm:spPr/>
      <dgm:t>
        <a:bodyPr/>
        <a:lstStyle/>
        <a:p>
          <a:r>
            <a:rPr lang="en-US" sz="2200" dirty="0">
              <a:solidFill>
                <a:schemeClr val="tx1"/>
              </a:solidFill>
              <a:latin typeface="Arial" panose="020B0604020202020204" pitchFamily="34" charset="0"/>
              <a:cs typeface="Arial" panose="020B0604020202020204" pitchFamily="34" charset="0"/>
            </a:rPr>
            <a:t>Year End Adjustments</a:t>
          </a:r>
        </a:p>
      </dgm:t>
    </dgm:pt>
    <dgm:pt modelId="{B4A0EF78-290B-4026-A25D-6C0E44EE30F5}" type="parTrans" cxnId="{66F720EC-E1EE-4496-9CEE-20A7C1CE6B6C}">
      <dgm:prSet/>
      <dgm:spPr/>
      <dgm:t>
        <a:bodyPr/>
        <a:lstStyle/>
        <a:p>
          <a:endParaRPr lang="en-US" sz="2200">
            <a:solidFill>
              <a:schemeClr val="tx1"/>
            </a:solidFill>
            <a:latin typeface="Arial" panose="020B0604020202020204" pitchFamily="34" charset="0"/>
            <a:cs typeface="Arial" panose="020B0604020202020204" pitchFamily="34" charset="0"/>
          </a:endParaRPr>
        </a:p>
      </dgm:t>
    </dgm:pt>
    <dgm:pt modelId="{5624E428-38A6-42D2-8C7A-66302985E418}" type="sibTrans" cxnId="{66F720EC-E1EE-4496-9CEE-20A7C1CE6B6C}">
      <dgm:prSet/>
      <dgm:spPr/>
      <dgm:t>
        <a:bodyPr/>
        <a:lstStyle/>
        <a:p>
          <a:endParaRPr lang="en-US" sz="2200">
            <a:solidFill>
              <a:schemeClr val="tx1"/>
            </a:solidFill>
            <a:latin typeface="Arial" panose="020B0604020202020204" pitchFamily="34" charset="0"/>
            <a:cs typeface="Arial" panose="020B0604020202020204" pitchFamily="34" charset="0"/>
          </a:endParaRPr>
        </a:p>
      </dgm:t>
    </dgm:pt>
    <dgm:pt modelId="{83DE0570-E4D2-404F-9F8F-FD51AA796A25}">
      <dgm:prSet custT="1"/>
      <dgm:spPr/>
      <dgm:t>
        <a:bodyPr/>
        <a:lstStyle/>
        <a:p>
          <a:r>
            <a:rPr lang="en-US" sz="2200">
              <a:solidFill>
                <a:schemeClr val="tx1"/>
              </a:solidFill>
              <a:latin typeface="Arial" panose="020B0604020202020204" pitchFamily="34" charset="0"/>
              <a:cs typeface="Arial" panose="020B0604020202020204" pitchFamily="34" charset="0"/>
            </a:rPr>
            <a:t>Transaction between distinct person</a:t>
          </a:r>
          <a:endParaRPr lang="en-US" sz="2200" dirty="0">
            <a:solidFill>
              <a:schemeClr val="tx1"/>
            </a:solidFill>
            <a:latin typeface="Arial" panose="020B0604020202020204" pitchFamily="34" charset="0"/>
            <a:cs typeface="Arial" panose="020B0604020202020204" pitchFamily="34" charset="0"/>
          </a:endParaRPr>
        </a:p>
      </dgm:t>
    </dgm:pt>
    <dgm:pt modelId="{BE3E5698-72C2-4204-BCD8-BD8B0E0DE7AA}" type="parTrans" cxnId="{01FBA52F-011C-48D7-AC9F-1D94A3C8FF06}">
      <dgm:prSet/>
      <dgm:spPr/>
      <dgm:t>
        <a:bodyPr/>
        <a:lstStyle/>
        <a:p>
          <a:endParaRPr lang="en-US" sz="2200">
            <a:solidFill>
              <a:schemeClr val="tx1"/>
            </a:solidFill>
            <a:latin typeface="Arial" panose="020B0604020202020204" pitchFamily="34" charset="0"/>
            <a:cs typeface="Arial" panose="020B0604020202020204" pitchFamily="34" charset="0"/>
          </a:endParaRPr>
        </a:p>
      </dgm:t>
    </dgm:pt>
    <dgm:pt modelId="{5418B039-AABD-4E23-9429-A7AE76C01E5A}" type="sibTrans" cxnId="{01FBA52F-011C-48D7-AC9F-1D94A3C8FF06}">
      <dgm:prSet/>
      <dgm:spPr/>
      <dgm:t>
        <a:bodyPr/>
        <a:lstStyle/>
        <a:p>
          <a:endParaRPr lang="en-US" sz="2200">
            <a:solidFill>
              <a:schemeClr val="tx1"/>
            </a:solidFill>
            <a:latin typeface="Arial" panose="020B0604020202020204" pitchFamily="34" charset="0"/>
            <a:cs typeface="Arial" panose="020B0604020202020204" pitchFamily="34" charset="0"/>
          </a:endParaRPr>
        </a:p>
      </dgm:t>
    </dgm:pt>
    <dgm:pt modelId="{421F0805-220C-43CC-9103-F71E038697CB}">
      <dgm:prSet custT="1"/>
      <dgm:spPr/>
      <dgm:t>
        <a:bodyPr/>
        <a:lstStyle/>
        <a:p>
          <a:r>
            <a:rPr lang="en-US" sz="2200">
              <a:solidFill>
                <a:schemeClr val="tx1"/>
              </a:solidFill>
              <a:latin typeface="Arial" panose="020B0604020202020204" pitchFamily="34" charset="0"/>
              <a:cs typeface="Arial" panose="020B0604020202020204" pitchFamily="34" charset="0"/>
            </a:rPr>
            <a:t>Accounting Standards</a:t>
          </a:r>
          <a:endParaRPr lang="en-US" sz="2200" dirty="0">
            <a:solidFill>
              <a:schemeClr val="tx1"/>
            </a:solidFill>
            <a:latin typeface="Arial" panose="020B0604020202020204" pitchFamily="34" charset="0"/>
            <a:cs typeface="Arial" panose="020B0604020202020204" pitchFamily="34" charset="0"/>
          </a:endParaRPr>
        </a:p>
      </dgm:t>
    </dgm:pt>
    <dgm:pt modelId="{1BC5C54E-77D7-423F-96ED-00ADC26F8910}" type="parTrans" cxnId="{46919F9E-E810-4711-B18C-00D3729A42B2}">
      <dgm:prSet/>
      <dgm:spPr/>
      <dgm:t>
        <a:bodyPr/>
        <a:lstStyle/>
        <a:p>
          <a:endParaRPr lang="en-US" sz="2200">
            <a:solidFill>
              <a:schemeClr val="tx1"/>
            </a:solidFill>
            <a:latin typeface="Arial" panose="020B0604020202020204" pitchFamily="34" charset="0"/>
            <a:cs typeface="Arial" panose="020B0604020202020204" pitchFamily="34" charset="0"/>
          </a:endParaRPr>
        </a:p>
      </dgm:t>
    </dgm:pt>
    <dgm:pt modelId="{A03871F1-8202-457D-AF57-ED80FEAAA398}" type="sibTrans" cxnId="{46919F9E-E810-4711-B18C-00D3729A42B2}">
      <dgm:prSet/>
      <dgm:spPr/>
      <dgm:t>
        <a:bodyPr/>
        <a:lstStyle/>
        <a:p>
          <a:endParaRPr lang="en-US" sz="2200">
            <a:solidFill>
              <a:schemeClr val="tx1"/>
            </a:solidFill>
            <a:latin typeface="Arial" panose="020B0604020202020204" pitchFamily="34" charset="0"/>
            <a:cs typeface="Arial" panose="020B0604020202020204" pitchFamily="34" charset="0"/>
          </a:endParaRPr>
        </a:p>
      </dgm:t>
    </dgm:pt>
    <dgm:pt modelId="{611BF4EC-C8CD-4640-A93E-5A9E9B8FE3AA}">
      <dgm:prSet custT="1"/>
      <dgm:spPr/>
      <dgm:t>
        <a:bodyPr/>
        <a:lstStyle/>
        <a:p>
          <a:r>
            <a:rPr lang="en-US" sz="2200">
              <a:solidFill>
                <a:schemeClr val="tx1"/>
              </a:solidFill>
              <a:latin typeface="Arial" panose="020B0604020202020204" pitchFamily="34" charset="0"/>
              <a:cs typeface="Arial" panose="020B0604020202020204" pitchFamily="34" charset="0"/>
            </a:rPr>
            <a:t>Accounts and Recods</a:t>
          </a:r>
          <a:endParaRPr lang="en-US" sz="2200" dirty="0">
            <a:solidFill>
              <a:schemeClr val="tx1"/>
            </a:solidFill>
            <a:latin typeface="Arial" panose="020B0604020202020204" pitchFamily="34" charset="0"/>
            <a:cs typeface="Arial" panose="020B0604020202020204" pitchFamily="34" charset="0"/>
          </a:endParaRPr>
        </a:p>
      </dgm:t>
    </dgm:pt>
    <dgm:pt modelId="{C42B5086-F377-4271-943C-23FAD36FBB77}" type="parTrans" cxnId="{3A257BF6-9F42-475F-9E98-A84D00E286AA}">
      <dgm:prSet/>
      <dgm:spPr/>
      <dgm:t>
        <a:bodyPr/>
        <a:lstStyle/>
        <a:p>
          <a:endParaRPr lang="en-US" sz="2200">
            <a:solidFill>
              <a:schemeClr val="tx1"/>
            </a:solidFill>
            <a:latin typeface="Arial" panose="020B0604020202020204" pitchFamily="34" charset="0"/>
            <a:cs typeface="Arial" panose="020B0604020202020204" pitchFamily="34" charset="0"/>
          </a:endParaRPr>
        </a:p>
      </dgm:t>
    </dgm:pt>
    <dgm:pt modelId="{84587791-049D-4E32-9310-55CFB2AF133F}" type="sibTrans" cxnId="{3A257BF6-9F42-475F-9E98-A84D00E286AA}">
      <dgm:prSet/>
      <dgm:spPr/>
      <dgm:t>
        <a:bodyPr/>
        <a:lstStyle/>
        <a:p>
          <a:endParaRPr lang="en-US" sz="2200">
            <a:solidFill>
              <a:schemeClr val="tx1"/>
            </a:solidFill>
            <a:latin typeface="Arial" panose="020B0604020202020204" pitchFamily="34" charset="0"/>
            <a:cs typeface="Arial" panose="020B0604020202020204" pitchFamily="34" charset="0"/>
          </a:endParaRPr>
        </a:p>
      </dgm:t>
    </dgm:pt>
    <dgm:pt modelId="{88E52A46-70CE-46E4-BFEA-F50D23B440DD}" type="pres">
      <dgm:prSet presAssocID="{730F3A21-9FD3-48FC-80A2-5907435BA154}" presName="diagram" presStyleCnt="0">
        <dgm:presLayoutVars>
          <dgm:dir/>
          <dgm:resizeHandles val="exact"/>
        </dgm:presLayoutVars>
      </dgm:prSet>
      <dgm:spPr/>
    </dgm:pt>
    <dgm:pt modelId="{408ED643-BD55-49FE-998F-C8A0C4E0AA07}" type="pres">
      <dgm:prSet presAssocID="{F404D8A4-3A28-4B61-8D18-1284B4748F2D}" presName="node" presStyleLbl="node1" presStyleIdx="0" presStyleCnt="8">
        <dgm:presLayoutVars>
          <dgm:bulletEnabled val="1"/>
        </dgm:presLayoutVars>
      </dgm:prSet>
      <dgm:spPr/>
    </dgm:pt>
    <dgm:pt modelId="{9B7EB126-DEBB-41C6-A212-E48A5D407C63}" type="pres">
      <dgm:prSet presAssocID="{7631FAA9-B629-4C6B-A83B-3046AE4B82CB}" presName="sibTrans" presStyleCnt="0"/>
      <dgm:spPr/>
    </dgm:pt>
    <dgm:pt modelId="{925CB8D5-FF48-4B07-8D7E-984724977AAB}" type="pres">
      <dgm:prSet presAssocID="{6565E7F8-8183-42D7-8A33-FB97B47529BF}" presName="node" presStyleLbl="node1" presStyleIdx="1" presStyleCnt="8">
        <dgm:presLayoutVars>
          <dgm:bulletEnabled val="1"/>
        </dgm:presLayoutVars>
      </dgm:prSet>
      <dgm:spPr/>
    </dgm:pt>
    <dgm:pt modelId="{F9407988-579B-4824-9ECA-F0E90070C706}" type="pres">
      <dgm:prSet presAssocID="{3E415BF9-7092-49C4-984B-5730E3DF4489}" presName="sibTrans" presStyleCnt="0"/>
      <dgm:spPr/>
    </dgm:pt>
    <dgm:pt modelId="{075CB4AD-4475-4717-BB00-5C2119E98D74}" type="pres">
      <dgm:prSet presAssocID="{DE1A8502-91B4-4F34-A86E-18C89E3C707B}" presName="node" presStyleLbl="node1" presStyleIdx="2" presStyleCnt="8">
        <dgm:presLayoutVars>
          <dgm:bulletEnabled val="1"/>
        </dgm:presLayoutVars>
      </dgm:prSet>
      <dgm:spPr/>
    </dgm:pt>
    <dgm:pt modelId="{CE58D54E-8E4E-40AC-B7DC-0B73DAEB6CF0}" type="pres">
      <dgm:prSet presAssocID="{11A5228F-A0BF-40F9-B2F7-9E7524DFFF1B}" presName="sibTrans" presStyleCnt="0"/>
      <dgm:spPr/>
    </dgm:pt>
    <dgm:pt modelId="{5C7D7051-E3D4-4B44-BCB1-83FA876A6480}" type="pres">
      <dgm:prSet presAssocID="{54A9FD6E-A1B1-4E9F-B569-C84309C50DBC}" presName="node" presStyleLbl="node1" presStyleIdx="3" presStyleCnt="8">
        <dgm:presLayoutVars>
          <dgm:bulletEnabled val="1"/>
        </dgm:presLayoutVars>
      </dgm:prSet>
      <dgm:spPr/>
    </dgm:pt>
    <dgm:pt modelId="{9105EE27-6CBC-49AC-9EF5-F843F11FB2EE}" type="pres">
      <dgm:prSet presAssocID="{B20FB49D-C6B5-447B-AFAE-740F1AD7F2E5}" presName="sibTrans" presStyleCnt="0"/>
      <dgm:spPr/>
    </dgm:pt>
    <dgm:pt modelId="{D5BD5ABB-ED5B-4A75-9E12-084889D6F18F}" type="pres">
      <dgm:prSet presAssocID="{0E50D028-B2C3-4E4F-B2A1-3A2889A9C282}" presName="node" presStyleLbl="node1" presStyleIdx="4" presStyleCnt="8">
        <dgm:presLayoutVars>
          <dgm:bulletEnabled val="1"/>
        </dgm:presLayoutVars>
      </dgm:prSet>
      <dgm:spPr/>
    </dgm:pt>
    <dgm:pt modelId="{1BAA3C4C-3121-43EF-944F-4D41A1014EDF}" type="pres">
      <dgm:prSet presAssocID="{5624E428-38A6-42D2-8C7A-66302985E418}" presName="sibTrans" presStyleCnt="0"/>
      <dgm:spPr/>
    </dgm:pt>
    <dgm:pt modelId="{01557B39-25D1-49D4-B0C5-7547AB57608F}" type="pres">
      <dgm:prSet presAssocID="{83DE0570-E4D2-404F-9F8F-FD51AA796A25}" presName="node" presStyleLbl="node1" presStyleIdx="5" presStyleCnt="8">
        <dgm:presLayoutVars>
          <dgm:bulletEnabled val="1"/>
        </dgm:presLayoutVars>
      </dgm:prSet>
      <dgm:spPr/>
    </dgm:pt>
    <dgm:pt modelId="{0146607C-8F78-49D0-94BB-AC98720ED28C}" type="pres">
      <dgm:prSet presAssocID="{5418B039-AABD-4E23-9429-A7AE76C01E5A}" presName="sibTrans" presStyleCnt="0"/>
      <dgm:spPr/>
    </dgm:pt>
    <dgm:pt modelId="{AB2EBD19-E009-4E2E-99D1-D537E2804ACA}" type="pres">
      <dgm:prSet presAssocID="{421F0805-220C-43CC-9103-F71E038697CB}" presName="node" presStyleLbl="node1" presStyleIdx="6" presStyleCnt="8">
        <dgm:presLayoutVars>
          <dgm:bulletEnabled val="1"/>
        </dgm:presLayoutVars>
      </dgm:prSet>
      <dgm:spPr/>
    </dgm:pt>
    <dgm:pt modelId="{04462BEC-7941-43F1-8433-BBF72EA70606}" type="pres">
      <dgm:prSet presAssocID="{A03871F1-8202-457D-AF57-ED80FEAAA398}" presName="sibTrans" presStyleCnt="0"/>
      <dgm:spPr/>
    </dgm:pt>
    <dgm:pt modelId="{D050FA10-8112-402A-BDA0-6D6E93013C32}" type="pres">
      <dgm:prSet presAssocID="{611BF4EC-C8CD-4640-A93E-5A9E9B8FE3AA}" presName="node" presStyleLbl="node1" presStyleIdx="7" presStyleCnt="8">
        <dgm:presLayoutVars>
          <dgm:bulletEnabled val="1"/>
        </dgm:presLayoutVars>
      </dgm:prSet>
      <dgm:spPr/>
    </dgm:pt>
  </dgm:ptLst>
  <dgm:cxnLst>
    <dgm:cxn modelId="{D8923202-61AA-4301-A148-0C2B4DF197C4}" srcId="{730F3A21-9FD3-48FC-80A2-5907435BA154}" destId="{DE1A8502-91B4-4F34-A86E-18C89E3C707B}" srcOrd="2" destOrd="0" parTransId="{AB5E70EC-0D76-4E7C-A53D-FDA182DBC24E}" sibTransId="{11A5228F-A0BF-40F9-B2F7-9E7524DFFF1B}"/>
    <dgm:cxn modelId="{DE67FF03-215B-4C5D-B916-E35F773569C4}" type="presOf" srcId="{421F0805-220C-43CC-9103-F71E038697CB}" destId="{AB2EBD19-E009-4E2E-99D1-D537E2804ACA}" srcOrd="0" destOrd="0" presId="urn:microsoft.com/office/officeart/2005/8/layout/default"/>
    <dgm:cxn modelId="{BC009914-2B0E-4833-A2DF-F92F21560697}" type="presOf" srcId="{DE1A8502-91B4-4F34-A86E-18C89E3C707B}" destId="{075CB4AD-4475-4717-BB00-5C2119E98D74}" srcOrd="0" destOrd="0" presId="urn:microsoft.com/office/officeart/2005/8/layout/default"/>
    <dgm:cxn modelId="{01FBA52F-011C-48D7-AC9F-1D94A3C8FF06}" srcId="{730F3A21-9FD3-48FC-80A2-5907435BA154}" destId="{83DE0570-E4D2-404F-9F8F-FD51AA796A25}" srcOrd="5" destOrd="0" parTransId="{BE3E5698-72C2-4204-BCD8-BD8B0E0DE7AA}" sibTransId="{5418B039-AABD-4E23-9429-A7AE76C01E5A}"/>
    <dgm:cxn modelId="{E7A5D844-E658-492F-9DB9-28F1BD26536F}" type="presOf" srcId="{83DE0570-E4D2-404F-9F8F-FD51AA796A25}" destId="{01557B39-25D1-49D4-B0C5-7547AB57608F}" srcOrd="0" destOrd="0" presId="urn:microsoft.com/office/officeart/2005/8/layout/default"/>
    <dgm:cxn modelId="{A1E3FB45-A4EA-46AC-95D5-C8AD77B50012}" type="presOf" srcId="{54A9FD6E-A1B1-4E9F-B569-C84309C50DBC}" destId="{5C7D7051-E3D4-4B44-BCB1-83FA876A6480}" srcOrd="0" destOrd="0" presId="urn:microsoft.com/office/officeart/2005/8/layout/default"/>
    <dgm:cxn modelId="{B50B5771-EE52-4545-8CDF-9762A2A78E4F}" type="presOf" srcId="{0E50D028-B2C3-4E4F-B2A1-3A2889A9C282}" destId="{D5BD5ABB-ED5B-4A75-9E12-084889D6F18F}" srcOrd="0" destOrd="0" presId="urn:microsoft.com/office/officeart/2005/8/layout/default"/>
    <dgm:cxn modelId="{1ECF4C80-8D85-412A-A791-8BD859B7EB53}" srcId="{730F3A21-9FD3-48FC-80A2-5907435BA154}" destId="{F404D8A4-3A28-4B61-8D18-1284B4748F2D}" srcOrd="0" destOrd="0" parTransId="{C3710115-0906-4346-BA0F-473EFA2BDADD}" sibTransId="{7631FAA9-B629-4C6B-A83B-3046AE4B82CB}"/>
    <dgm:cxn modelId="{46919F9E-E810-4711-B18C-00D3729A42B2}" srcId="{730F3A21-9FD3-48FC-80A2-5907435BA154}" destId="{421F0805-220C-43CC-9103-F71E038697CB}" srcOrd="6" destOrd="0" parTransId="{1BC5C54E-77D7-423F-96ED-00ADC26F8910}" sibTransId="{A03871F1-8202-457D-AF57-ED80FEAAA398}"/>
    <dgm:cxn modelId="{4135E8AC-BB5A-4CB4-9E74-615F4525B29A}" type="presOf" srcId="{611BF4EC-C8CD-4640-A93E-5A9E9B8FE3AA}" destId="{D050FA10-8112-402A-BDA0-6D6E93013C32}" srcOrd="0" destOrd="0" presId="urn:microsoft.com/office/officeart/2005/8/layout/default"/>
    <dgm:cxn modelId="{EFA6BCB8-9C40-498A-9081-EB8E31AAAE2E}" srcId="{730F3A21-9FD3-48FC-80A2-5907435BA154}" destId="{54A9FD6E-A1B1-4E9F-B569-C84309C50DBC}" srcOrd="3" destOrd="0" parTransId="{788015D0-7064-435E-A420-60B608FFAE17}" sibTransId="{B20FB49D-C6B5-447B-AFAE-740F1AD7F2E5}"/>
    <dgm:cxn modelId="{C77555BB-A3AA-4D35-BA7D-EE7DDE135445}" type="presOf" srcId="{730F3A21-9FD3-48FC-80A2-5907435BA154}" destId="{88E52A46-70CE-46E4-BFEA-F50D23B440DD}" srcOrd="0" destOrd="0" presId="urn:microsoft.com/office/officeart/2005/8/layout/default"/>
    <dgm:cxn modelId="{C1ED35D2-79BB-43ED-8BD5-10B840457052}" srcId="{730F3A21-9FD3-48FC-80A2-5907435BA154}" destId="{6565E7F8-8183-42D7-8A33-FB97B47529BF}" srcOrd="1" destOrd="0" parTransId="{7FCC400E-231C-4524-82C3-557FA05B2735}" sibTransId="{3E415BF9-7092-49C4-984B-5730E3DF4489}"/>
    <dgm:cxn modelId="{66F720EC-E1EE-4496-9CEE-20A7C1CE6B6C}" srcId="{730F3A21-9FD3-48FC-80A2-5907435BA154}" destId="{0E50D028-B2C3-4E4F-B2A1-3A2889A9C282}" srcOrd="4" destOrd="0" parTransId="{B4A0EF78-290B-4026-A25D-6C0E44EE30F5}" sibTransId="{5624E428-38A6-42D2-8C7A-66302985E418}"/>
    <dgm:cxn modelId="{364EAEEC-9A8B-4B7F-A385-D9A7CA75D399}" type="presOf" srcId="{F404D8A4-3A28-4B61-8D18-1284B4748F2D}" destId="{408ED643-BD55-49FE-998F-C8A0C4E0AA07}" srcOrd="0" destOrd="0" presId="urn:microsoft.com/office/officeart/2005/8/layout/default"/>
    <dgm:cxn modelId="{51117CF3-DAF2-4D98-B291-1F80136D07DE}" type="presOf" srcId="{6565E7F8-8183-42D7-8A33-FB97B47529BF}" destId="{925CB8D5-FF48-4B07-8D7E-984724977AAB}" srcOrd="0" destOrd="0" presId="urn:microsoft.com/office/officeart/2005/8/layout/default"/>
    <dgm:cxn modelId="{3A257BF6-9F42-475F-9E98-A84D00E286AA}" srcId="{730F3A21-9FD3-48FC-80A2-5907435BA154}" destId="{611BF4EC-C8CD-4640-A93E-5A9E9B8FE3AA}" srcOrd="7" destOrd="0" parTransId="{C42B5086-F377-4271-943C-23FAD36FBB77}" sibTransId="{84587791-049D-4E32-9310-55CFB2AF133F}"/>
    <dgm:cxn modelId="{742972C4-CF19-44CB-A51D-2054E0048F9E}" type="presParOf" srcId="{88E52A46-70CE-46E4-BFEA-F50D23B440DD}" destId="{408ED643-BD55-49FE-998F-C8A0C4E0AA07}" srcOrd="0" destOrd="0" presId="urn:microsoft.com/office/officeart/2005/8/layout/default"/>
    <dgm:cxn modelId="{EF84D070-CC5E-44BD-BE7B-5BB326981EF2}" type="presParOf" srcId="{88E52A46-70CE-46E4-BFEA-F50D23B440DD}" destId="{9B7EB126-DEBB-41C6-A212-E48A5D407C63}" srcOrd="1" destOrd="0" presId="urn:microsoft.com/office/officeart/2005/8/layout/default"/>
    <dgm:cxn modelId="{0E1E5918-2D1F-4B1A-9664-468CA3EB2DCF}" type="presParOf" srcId="{88E52A46-70CE-46E4-BFEA-F50D23B440DD}" destId="{925CB8D5-FF48-4B07-8D7E-984724977AAB}" srcOrd="2" destOrd="0" presId="urn:microsoft.com/office/officeart/2005/8/layout/default"/>
    <dgm:cxn modelId="{CFC3074F-5880-4873-BC6D-D0BD10E6D212}" type="presParOf" srcId="{88E52A46-70CE-46E4-BFEA-F50D23B440DD}" destId="{F9407988-579B-4824-9ECA-F0E90070C706}" srcOrd="3" destOrd="0" presId="urn:microsoft.com/office/officeart/2005/8/layout/default"/>
    <dgm:cxn modelId="{BC046A5F-37D8-4B78-98BC-858BE1EA67FE}" type="presParOf" srcId="{88E52A46-70CE-46E4-BFEA-F50D23B440DD}" destId="{075CB4AD-4475-4717-BB00-5C2119E98D74}" srcOrd="4" destOrd="0" presId="urn:microsoft.com/office/officeart/2005/8/layout/default"/>
    <dgm:cxn modelId="{8B272E77-71DD-4286-ADD7-8165D8C4AB82}" type="presParOf" srcId="{88E52A46-70CE-46E4-BFEA-F50D23B440DD}" destId="{CE58D54E-8E4E-40AC-B7DC-0B73DAEB6CF0}" srcOrd="5" destOrd="0" presId="urn:microsoft.com/office/officeart/2005/8/layout/default"/>
    <dgm:cxn modelId="{AD7B2152-394B-4A96-BEED-3F948A9AB2A4}" type="presParOf" srcId="{88E52A46-70CE-46E4-BFEA-F50D23B440DD}" destId="{5C7D7051-E3D4-4B44-BCB1-83FA876A6480}" srcOrd="6" destOrd="0" presId="urn:microsoft.com/office/officeart/2005/8/layout/default"/>
    <dgm:cxn modelId="{6229F15C-81D9-4BE4-905D-131EEE368ABF}" type="presParOf" srcId="{88E52A46-70CE-46E4-BFEA-F50D23B440DD}" destId="{9105EE27-6CBC-49AC-9EF5-F843F11FB2EE}" srcOrd="7" destOrd="0" presId="urn:microsoft.com/office/officeart/2005/8/layout/default"/>
    <dgm:cxn modelId="{1BB8215C-E8A4-4135-8F2C-AD93E386B9F1}" type="presParOf" srcId="{88E52A46-70CE-46E4-BFEA-F50D23B440DD}" destId="{D5BD5ABB-ED5B-4A75-9E12-084889D6F18F}" srcOrd="8" destOrd="0" presId="urn:microsoft.com/office/officeart/2005/8/layout/default"/>
    <dgm:cxn modelId="{3C72611A-E57D-4C29-9206-9695FD07AA80}" type="presParOf" srcId="{88E52A46-70CE-46E4-BFEA-F50D23B440DD}" destId="{1BAA3C4C-3121-43EF-944F-4D41A1014EDF}" srcOrd="9" destOrd="0" presId="urn:microsoft.com/office/officeart/2005/8/layout/default"/>
    <dgm:cxn modelId="{9B732A23-AE35-4DC0-A722-8D92B82137D4}" type="presParOf" srcId="{88E52A46-70CE-46E4-BFEA-F50D23B440DD}" destId="{01557B39-25D1-49D4-B0C5-7547AB57608F}" srcOrd="10" destOrd="0" presId="urn:microsoft.com/office/officeart/2005/8/layout/default"/>
    <dgm:cxn modelId="{D7AE3722-5CA6-4FB7-AA56-87157CDA6856}" type="presParOf" srcId="{88E52A46-70CE-46E4-BFEA-F50D23B440DD}" destId="{0146607C-8F78-49D0-94BB-AC98720ED28C}" srcOrd="11" destOrd="0" presId="urn:microsoft.com/office/officeart/2005/8/layout/default"/>
    <dgm:cxn modelId="{3695A401-A104-4A5E-943A-EC68CF3766D6}" type="presParOf" srcId="{88E52A46-70CE-46E4-BFEA-F50D23B440DD}" destId="{AB2EBD19-E009-4E2E-99D1-D537E2804ACA}" srcOrd="12" destOrd="0" presId="urn:microsoft.com/office/officeart/2005/8/layout/default"/>
    <dgm:cxn modelId="{FE3DD720-4CBD-44FF-A507-CB202846F002}" type="presParOf" srcId="{88E52A46-70CE-46E4-BFEA-F50D23B440DD}" destId="{04462BEC-7941-43F1-8433-BBF72EA70606}" srcOrd="13" destOrd="0" presId="urn:microsoft.com/office/officeart/2005/8/layout/default"/>
    <dgm:cxn modelId="{4C2B74A8-8587-41DE-8C3B-AB8812B01E29}" type="presParOf" srcId="{88E52A46-70CE-46E4-BFEA-F50D23B440DD}" destId="{D050FA10-8112-402A-BDA0-6D6E93013C32}" srcOrd="1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4DFD1B4E-3A7C-4DDA-84D9-D4CD7387E8ED}" type="doc">
      <dgm:prSet loTypeId="urn:microsoft.com/office/officeart/2005/8/layout/hList1" loCatId="list" qsTypeId="urn:microsoft.com/office/officeart/2005/8/quickstyle/simple1" qsCatId="simple" csTypeId="urn:microsoft.com/office/officeart/2005/8/colors/colorful1" csCatId="colorful" phldr="1"/>
      <dgm:spPr/>
      <dgm:t>
        <a:bodyPr/>
        <a:lstStyle/>
        <a:p>
          <a:endParaRPr lang="en-US"/>
        </a:p>
      </dgm:t>
    </dgm:pt>
    <dgm:pt modelId="{F8A5965A-112B-4595-ABC8-D3C94D356EAD}">
      <dgm:prSet phldrT="[Text]"/>
      <dgm:spPr/>
      <dgm:t>
        <a:bodyPr/>
        <a:lstStyle/>
        <a:p>
          <a:r>
            <a:rPr lang="en-US" dirty="0">
              <a:solidFill>
                <a:schemeClr val="tx1"/>
              </a:solidFill>
            </a:rPr>
            <a:t>Rule 56(2) - Account of stock of goods received and supplied containing:</a:t>
          </a:r>
        </a:p>
      </dgm:t>
    </dgm:pt>
    <dgm:pt modelId="{59EC3052-351A-49F1-9185-DDE6C44B5C13}" type="parTrans" cxnId="{0E8D2FE4-D2AC-4A0E-8482-157EBFC309CE}">
      <dgm:prSet/>
      <dgm:spPr/>
      <dgm:t>
        <a:bodyPr/>
        <a:lstStyle/>
        <a:p>
          <a:endParaRPr lang="en-US">
            <a:solidFill>
              <a:schemeClr val="tx1"/>
            </a:solidFill>
          </a:endParaRPr>
        </a:p>
      </dgm:t>
    </dgm:pt>
    <dgm:pt modelId="{9EC8D12E-5728-434E-9144-11E0B38451D6}" type="sibTrans" cxnId="{0E8D2FE4-D2AC-4A0E-8482-157EBFC309CE}">
      <dgm:prSet/>
      <dgm:spPr/>
      <dgm:t>
        <a:bodyPr/>
        <a:lstStyle/>
        <a:p>
          <a:endParaRPr lang="en-US">
            <a:solidFill>
              <a:schemeClr val="tx1"/>
            </a:solidFill>
          </a:endParaRPr>
        </a:p>
      </dgm:t>
    </dgm:pt>
    <dgm:pt modelId="{39B0825F-82A6-4F04-98D0-2466B533D8A6}">
      <dgm:prSet phldrT="[Text]"/>
      <dgm:spPr/>
      <dgm:t>
        <a:bodyPr/>
        <a:lstStyle/>
        <a:p>
          <a:pPr algn="just"/>
          <a:r>
            <a:rPr lang="en-US" dirty="0">
              <a:solidFill>
                <a:schemeClr val="tx1"/>
              </a:solidFill>
            </a:rPr>
            <a:t>Opening balance,</a:t>
          </a:r>
        </a:p>
      </dgm:t>
    </dgm:pt>
    <dgm:pt modelId="{9E93ED24-8D22-4A65-906C-6EFA72E0A426}" type="parTrans" cxnId="{A9BC0BCA-D650-4D1F-AD96-41818CCC72D6}">
      <dgm:prSet/>
      <dgm:spPr/>
      <dgm:t>
        <a:bodyPr/>
        <a:lstStyle/>
        <a:p>
          <a:endParaRPr lang="en-US">
            <a:solidFill>
              <a:schemeClr val="tx1"/>
            </a:solidFill>
          </a:endParaRPr>
        </a:p>
      </dgm:t>
    </dgm:pt>
    <dgm:pt modelId="{36BE8BCB-37F8-48EC-9119-26F05CF13810}" type="sibTrans" cxnId="{A9BC0BCA-D650-4D1F-AD96-41818CCC72D6}">
      <dgm:prSet/>
      <dgm:spPr/>
      <dgm:t>
        <a:bodyPr/>
        <a:lstStyle/>
        <a:p>
          <a:endParaRPr lang="en-US">
            <a:solidFill>
              <a:schemeClr val="tx1"/>
            </a:solidFill>
          </a:endParaRPr>
        </a:p>
      </dgm:t>
    </dgm:pt>
    <dgm:pt modelId="{E50BCDFE-A088-4FC6-8F26-8BE288742038}">
      <dgm:prSet phldrT="[Text]"/>
      <dgm:spPr/>
      <dgm:t>
        <a:bodyPr/>
        <a:lstStyle/>
        <a:p>
          <a:pPr algn="just"/>
          <a:r>
            <a:rPr lang="en-US" dirty="0">
              <a:solidFill>
                <a:schemeClr val="tx1"/>
              </a:solidFill>
            </a:rPr>
            <a:t>Receipt,</a:t>
          </a:r>
        </a:p>
      </dgm:t>
    </dgm:pt>
    <dgm:pt modelId="{610ADC51-82B7-49FA-B81C-7FA38C335DCB}" type="parTrans" cxnId="{97E2D1A0-E3FD-4FF0-AF6A-AC66A10069CB}">
      <dgm:prSet/>
      <dgm:spPr/>
      <dgm:t>
        <a:bodyPr/>
        <a:lstStyle/>
        <a:p>
          <a:endParaRPr lang="en-US">
            <a:solidFill>
              <a:schemeClr val="tx1"/>
            </a:solidFill>
          </a:endParaRPr>
        </a:p>
      </dgm:t>
    </dgm:pt>
    <dgm:pt modelId="{547E9176-2C03-4BDF-9681-52BBF8EB1D56}" type="sibTrans" cxnId="{97E2D1A0-E3FD-4FF0-AF6A-AC66A10069CB}">
      <dgm:prSet/>
      <dgm:spPr/>
      <dgm:t>
        <a:bodyPr/>
        <a:lstStyle/>
        <a:p>
          <a:endParaRPr lang="en-US">
            <a:solidFill>
              <a:schemeClr val="tx1"/>
            </a:solidFill>
          </a:endParaRPr>
        </a:p>
      </dgm:t>
    </dgm:pt>
    <dgm:pt modelId="{50708EA8-4DE3-42DB-942A-C11A8C71DC3B}">
      <dgm:prSet phldrT="[Text]"/>
      <dgm:spPr/>
      <dgm:t>
        <a:bodyPr/>
        <a:lstStyle/>
        <a:p>
          <a:r>
            <a:rPr lang="en-US" dirty="0">
              <a:solidFill>
                <a:schemeClr val="tx1"/>
              </a:solidFill>
            </a:rPr>
            <a:t>Rule 56(4) - Account containing the details of:</a:t>
          </a:r>
        </a:p>
      </dgm:t>
    </dgm:pt>
    <dgm:pt modelId="{8FC0F1D5-E87F-43E6-B5D0-63DC888A9395}" type="parTrans" cxnId="{1F5A7527-0C08-40BB-8D7C-0E02523E9935}">
      <dgm:prSet/>
      <dgm:spPr/>
      <dgm:t>
        <a:bodyPr/>
        <a:lstStyle/>
        <a:p>
          <a:endParaRPr lang="en-US">
            <a:solidFill>
              <a:schemeClr val="tx1"/>
            </a:solidFill>
          </a:endParaRPr>
        </a:p>
      </dgm:t>
    </dgm:pt>
    <dgm:pt modelId="{1B3C3FC6-F73E-4FFE-A6AA-745997431E6C}" type="sibTrans" cxnId="{1F5A7527-0C08-40BB-8D7C-0E02523E9935}">
      <dgm:prSet/>
      <dgm:spPr/>
      <dgm:t>
        <a:bodyPr/>
        <a:lstStyle/>
        <a:p>
          <a:endParaRPr lang="en-US">
            <a:solidFill>
              <a:schemeClr val="tx1"/>
            </a:solidFill>
          </a:endParaRPr>
        </a:p>
      </dgm:t>
    </dgm:pt>
    <dgm:pt modelId="{CDC6AA50-226F-409B-88CD-9EA3C2E21244}">
      <dgm:prSet phldrT="[Text]"/>
      <dgm:spPr/>
      <dgm:t>
        <a:bodyPr/>
        <a:lstStyle/>
        <a:p>
          <a:pPr algn="just"/>
          <a:r>
            <a:rPr lang="en-US" dirty="0">
              <a:solidFill>
                <a:schemeClr val="tx1"/>
              </a:solidFill>
            </a:rPr>
            <a:t>Tax payable</a:t>
          </a:r>
        </a:p>
      </dgm:t>
    </dgm:pt>
    <dgm:pt modelId="{D16143EB-F4A1-48A0-96BD-E74455E9DACB}" type="parTrans" cxnId="{4782D948-A9C6-40A4-BBA7-8E436D0D7197}">
      <dgm:prSet/>
      <dgm:spPr/>
      <dgm:t>
        <a:bodyPr/>
        <a:lstStyle/>
        <a:p>
          <a:endParaRPr lang="en-US">
            <a:solidFill>
              <a:schemeClr val="tx1"/>
            </a:solidFill>
          </a:endParaRPr>
        </a:p>
      </dgm:t>
    </dgm:pt>
    <dgm:pt modelId="{0228B680-BC85-4644-A998-3F5B9A7035A0}" type="sibTrans" cxnId="{4782D948-A9C6-40A4-BBA7-8E436D0D7197}">
      <dgm:prSet/>
      <dgm:spPr/>
      <dgm:t>
        <a:bodyPr/>
        <a:lstStyle/>
        <a:p>
          <a:endParaRPr lang="en-US">
            <a:solidFill>
              <a:schemeClr val="tx1"/>
            </a:solidFill>
          </a:endParaRPr>
        </a:p>
      </dgm:t>
    </dgm:pt>
    <dgm:pt modelId="{631B498C-9550-486E-B5B7-D14E6CBF49D0}">
      <dgm:prSet phldrT="[Text]"/>
      <dgm:spPr/>
      <dgm:t>
        <a:bodyPr/>
        <a:lstStyle/>
        <a:p>
          <a:pPr algn="just"/>
          <a:r>
            <a:rPr lang="en-US" dirty="0">
              <a:solidFill>
                <a:schemeClr val="tx1"/>
              </a:solidFill>
            </a:rPr>
            <a:t>Tax collected and paid</a:t>
          </a:r>
        </a:p>
      </dgm:t>
    </dgm:pt>
    <dgm:pt modelId="{3A2C435A-F45E-4164-83A6-E0F19345CF9E}" type="parTrans" cxnId="{A6562481-8AB8-4331-B2EE-947CD8DB1823}">
      <dgm:prSet/>
      <dgm:spPr/>
      <dgm:t>
        <a:bodyPr/>
        <a:lstStyle/>
        <a:p>
          <a:endParaRPr lang="en-US">
            <a:solidFill>
              <a:schemeClr val="tx1"/>
            </a:solidFill>
          </a:endParaRPr>
        </a:p>
      </dgm:t>
    </dgm:pt>
    <dgm:pt modelId="{39282B8B-8AC7-4FD6-8BC9-860161ED37B9}" type="sibTrans" cxnId="{A6562481-8AB8-4331-B2EE-947CD8DB1823}">
      <dgm:prSet/>
      <dgm:spPr/>
      <dgm:t>
        <a:bodyPr/>
        <a:lstStyle/>
        <a:p>
          <a:endParaRPr lang="en-US">
            <a:solidFill>
              <a:schemeClr val="tx1"/>
            </a:solidFill>
          </a:endParaRPr>
        </a:p>
      </dgm:t>
    </dgm:pt>
    <dgm:pt modelId="{DB176437-69E8-445A-98A5-12F8ABC5BE80}">
      <dgm:prSet phldrT="[Text]"/>
      <dgm:spPr/>
      <dgm:t>
        <a:bodyPr/>
        <a:lstStyle/>
        <a:p>
          <a:pPr algn="just"/>
          <a:r>
            <a:rPr lang="en-US" dirty="0">
              <a:solidFill>
                <a:schemeClr val="tx1"/>
              </a:solidFill>
            </a:rPr>
            <a:t>Goods lost, stolen, destroyed, written off or disposed of by way of gift or free sample</a:t>
          </a:r>
        </a:p>
      </dgm:t>
    </dgm:pt>
    <dgm:pt modelId="{20837D82-D81A-4D42-9FA9-2D27320F71DA}" type="parTrans" cxnId="{381C949D-BE1D-4BF6-AB85-19442307397D}">
      <dgm:prSet/>
      <dgm:spPr/>
      <dgm:t>
        <a:bodyPr/>
        <a:lstStyle/>
        <a:p>
          <a:endParaRPr lang="en-US">
            <a:solidFill>
              <a:schemeClr val="tx1"/>
            </a:solidFill>
          </a:endParaRPr>
        </a:p>
      </dgm:t>
    </dgm:pt>
    <dgm:pt modelId="{F2514F51-D86D-45BE-ACC0-2BCAB7F5A4A3}" type="sibTrans" cxnId="{381C949D-BE1D-4BF6-AB85-19442307397D}">
      <dgm:prSet/>
      <dgm:spPr/>
      <dgm:t>
        <a:bodyPr/>
        <a:lstStyle/>
        <a:p>
          <a:endParaRPr lang="en-US">
            <a:solidFill>
              <a:schemeClr val="tx1"/>
            </a:solidFill>
          </a:endParaRPr>
        </a:p>
      </dgm:t>
    </dgm:pt>
    <dgm:pt modelId="{04CFCFB9-5097-42D8-97B0-13DE5A16A82A}">
      <dgm:prSet phldrT="[Text]"/>
      <dgm:spPr/>
      <dgm:t>
        <a:bodyPr/>
        <a:lstStyle/>
        <a:p>
          <a:pPr algn="just"/>
          <a:r>
            <a:rPr lang="en-US" dirty="0">
              <a:solidFill>
                <a:schemeClr val="tx1"/>
              </a:solidFill>
            </a:rPr>
            <a:t>Input tax</a:t>
          </a:r>
        </a:p>
      </dgm:t>
    </dgm:pt>
    <dgm:pt modelId="{8C9E6BED-4CD3-4C51-8088-8F5D9FA546D6}" type="parTrans" cxnId="{CBE64F12-78C2-4543-961E-00A02ACB3227}">
      <dgm:prSet/>
      <dgm:spPr/>
      <dgm:t>
        <a:bodyPr/>
        <a:lstStyle/>
        <a:p>
          <a:endParaRPr lang="en-US">
            <a:solidFill>
              <a:schemeClr val="tx1"/>
            </a:solidFill>
          </a:endParaRPr>
        </a:p>
      </dgm:t>
    </dgm:pt>
    <dgm:pt modelId="{EBC17085-FECF-4B9E-B3EE-530F7DA33B09}" type="sibTrans" cxnId="{CBE64F12-78C2-4543-961E-00A02ACB3227}">
      <dgm:prSet/>
      <dgm:spPr/>
      <dgm:t>
        <a:bodyPr/>
        <a:lstStyle/>
        <a:p>
          <a:endParaRPr lang="en-US">
            <a:solidFill>
              <a:schemeClr val="tx1"/>
            </a:solidFill>
          </a:endParaRPr>
        </a:p>
      </dgm:t>
    </dgm:pt>
    <dgm:pt modelId="{1B3EA4A3-879F-45D6-86BC-6F3B9703D5FE}">
      <dgm:prSet phldrT="[Text]"/>
      <dgm:spPr/>
      <dgm:t>
        <a:bodyPr/>
        <a:lstStyle/>
        <a:p>
          <a:pPr algn="just"/>
          <a:r>
            <a:rPr lang="en-US" dirty="0">
              <a:solidFill>
                <a:schemeClr val="tx1"/>
              </a:solidFill>
            </a:rPr>
            <a:t>Input tax credit claimed</a:t>
          </a:r>
        </a:p>
      </dgm:t>
    </dgm:pt>
    <dgm:pt modelId="{2A3A7CE6-D088-4218-8335-982C6801D710}" type="parTrans" cxnId="{D4549DD4-70A6-4FD9-9D16-FB3EE419D31E}">
      <dgm:prSet/>
      <dgm:spPr/>
      <dgm:t>
        <a:bodyPr/>
        <a:lstStyle/>
        <a:p>
          <a:endParaRPr lang="en-US">
            <a:solidFill>
              <a:schemeClr val="tx1"/>
            </a:solidFill>
          </a:endParaRPr>
        </a:p>
      </dgm:t>
    </dgm:pt>
    <dgm:pt modelId="{0F3D4BBB-EEA3-48C8-81F7-5661CAAA2331}" type="sibTrans" cxnId="{D4549DD4-70A6-4FD9-9D16-FB3EE419D31E}">
      <dgm:prSet/>
      <dgm:spPr/>
      <dgm:t>
        <a:bodyPr/>
        <a:lstStyle/>
        <a:p>
          <a:endParaRPr lang="en-US">
            <a:solidFill>
              <a:schemeClr val="tx1"/>
            </a:solidFill>
          </a:endParaRPr>
        </a:p>
      </dgm:t>
    </dgm:pt>
    <dgm:pt modelId="{BE23285E-A957-4D54-B233-5D5F76DAB7D4}">
      <dgm:prSet phldrT="[Text]"/>
      <dgm:spPr/>
      <dgm:t>
        <a:bodyPr/>
        <a:lstStyle/>
        <a:p>
          <a:pPr algn="just"/>
          <a:r>
            <a:rPr lang="en-US" dirty="0">
              <a:solidFill>
                <a:schemeClr val="tx1"/>
              </a:solidFill>
            </a:rPr>
            <a:t>Together with a register of tax invoice, credit notes, debit notes, delivery challan issued or received</a:t>
          </a:r>
        </a:p>
      </dgm:t>
    </dgm:pt>
    <dgm:pt modelId="{474BB2EE-D82A-4630-9750-84B4A835E88D}" type="parTrans" cxnId="{3491A345-EB6C-402E-9E73-F447C24B6470}">
      <dgm:prSet/>
      <dgm:spPr/>
      <dgm:t>
        <a:bodyPr/>
        <a:lstStyle/>
        <a:p>
          <a:endParaRPr lang="en-US">
            <a:solidFill>
              <a:schemeClr val="tx1"/>
            </a:solidFill>
          </a:endParaRPr>
        </a:p>
      </dgm:t>
    </dgm:pt>
    <dgm:pt modelId="{CCC9337F-F306-44C7-BB85-5673BF555D43}" type="sibTrans" cxnId="{3491A345-EB6C-402E-9E73-F447C24B6470}">
      <dgm:prSet/>
      <dgm:spPr/>
      <dgm:t>
        <a:bodyPr/>
        <a:lstStyle/>
        <a:p>
          <a:endParaRPr lang="en-US">
            <a:solidFill>
              <a:schemeClr val="tx1"/>
            </a:solidFill>
          </a:endParaRPr>
        </a:p>
      </dgm:t>
    </dgm:pt>
    <dgm:pt modelId="{E057A16A-2D92-41D8-9B5F-FD1C445D4602}">
      <dgm:prSet phldrT="[Text]"/>
      <dgm:spPr/>
      <dgm:t>
        <a:bodyPr/>
        <a:lstStyle/>
        <a:p>
          <a:pPr algn="just"/>
          <a:r>
            <a:rPr lang="en-US" dirty="0">
              <a:solidFill>
                <a:schemeClr val="tx1"/>
              </a:solidFill>
            </a:rPr>
            <a:t>Supply</a:t>
          </a:r>
        </a:p>
      </dgm:t>
    </dgm:pt>
    <dgm:pt modelId="{9A9FA016-74E2-4536-A629-0A4EE1B77319}" type="parTrans" cxnId="{0F1CE449-2A15-4107-95A0-8039A225C4B4}">
      <dgm:prSet/>
      <dgm:spPr/>
      <dgm:t>
        <a:bodyPr/>
        <a:lstStyle/>
        <a:p>
          <a:endParaRPr lang="en-US">
            <a:solidFill>
              <a:schemeClr val="tx1"/>
            </a:solidFill>
          </a:endParaRPr>
        </a:p>
      </dgm:t>
    </dgm:pt>
    <dgm:pt modelId="{C40901E0-F1DC-4CD7-AEA1-41398F5D28EF}" type="sibTrans" cxnId="{0F1CE449-2A15-4107-95A0-8039A225C4B4}">
      <dgm:prSet/>
      <dgm:spPr/>
      <dgm:t>
        <a:bodyPr/>
        <a:lstStyle/>
        <a:p>
          <a:endParaRPr lang="en-US">
            <a:solidFill>
              <a:schemeClr val="tx1"/>
            </a:solidFill>
          </a:endParaRPr>
        </a:p>
      </dgm:t>
    </dgm:pt>
    <dgm:pt modelId="{20E537FA-5070-4D48-B85D-9E2189014998}">
      <dgm:prSet phldrT="[Text]"/>
      <dgm:spPr/>
      <dgm:t>
        <a:bodyPr/>
        <a:lstStyle/>
        <a:p>
          <a:pPr algn="just"/>
          <a:r>
            <a:rPr lang="en-US" dirty="0">
              <a:solidFill>
                <a:schemeClr val="tx1"/>
              </a:solidFill>
            </a:rPr>
            <a:t>Balance of stock including raw materials, finished goods, scrap and wastage thereof</a:t>
          </a:r>
        </a:p>
      </dgm:t>
    </dgm:pt>
    <dgm:pt modelId="{F01A90BF-74E0-4226-983E-A79541E6D5E2}" type="parTrans" cxnId="{86F87194-ED89-4404-8B6D-19C28D51ABED}">
      <dgm:prSet/>
      <dgm:spPr/>
      <dgm:t>
        <a:bodyPr/>
        <a:lstStyle/>
        <a:p>
          <a:endParaRPr lang="en-US">
            <a:solidFill>
              <a:schemeClr val="tx1"/>
            </a:solidFill>
          </a:endParaRPr>
        </a:p>
      </dgm:t>
    </dgm:pt>
    <dgm:pt modelId="{C856630F-B350-42CC-A3E5-52F75C69C868}" type="sibTrans" cxnId="{86F87194-ED89-4404-8B6D-19C28D51ABED}">
      <dgm:prSet/>
      <dgm:spPr/>
      <dgm:t>
        <a:bodyPr/>
        <a:lstStyle/>
        <a:p>
          <a:endParaRPr lang="en-US">
            <a:solidFill>
              <a:schemeClr val="tx1"/>
            </a:solidFill>
          </a:endParaRPr>
        </a:p>
      </dgm:t>
    </dgm:pt>
    <dgm:pt modelId="{BD37DA9D-72CB-4AD9-813A-5048A6EFD514}" type="pres">
      <dgm:prSet presAssocID="{4DFD1B4E-3A7C-4DDA-84D9-D4CD7387E8ED}" presName="Name0" presStyleCnt="0">
        <dgm:presLayoutVars>
          <dgm:dir/>
          <dgm:animLvl val="lvl"/>
          <dgm:resizeHandles val="exact"/>
        </dgm:presLayoutVars>
      </dgm:prSet>
      <dgm:spPr/>
    </dgm:pt>
    <dgm:pt modelId="{92608BB4-3572-4048-83BF-D966D272CD98}" type="pres">
      <dgm:prSet presAssocID="{F8A5965A-112B-4595-ABC8-D3C94D356EAD}" presName="composite" presStyleCnt="0"/>
      <dgm:spPr/>
    </dgm:pt>
    <dgm:pt modelId="{314926A8-9E80-4467-B475-E6C6FE80FABF}" type="pres">
      <dgm:prSet presAssocID="{F8A5965A-112B-4595-ABC8-D3C94D356EAD}" presName="parTx" presStyleLbl="alignNode1" presStyleIdx="0" presStyleCnt="2">
        <dgm:presLayoutVars>
          <dgm:chMax val="0"/>
          <dgm:chPref val="0"/>
          <dgm:bulletEnabled val="1"/>
        </dgm:presLayoutVars>
      </dgm:prSet>
      <dgm:spPr/>
    </dgm:pt>
    <dgm:pt modelId="{DC5807A9-4E88-49BB-BBFE-15F7B2056359}" type="pres">
      <dgm:prSet presAssocID="{F8A5965A-112B-4595-ABC8-D3C94D356EAD}" presName="desTx" presStyleLbl="alignAccFollowNode1" presStyleIdx="0" presStyleCnt="2">
        <dgm:presLayoutVars>
          <dgm:bulletEnabled val="1"/>
        </dgm:presLayoutVars>
      </dgm:prSet>
      <dgm:spPr/>
    </dgm:pt>
    <dgm:pt modelId="{0CFEF41D-ECB3-4CDC-8210-284F14B1547A}" type="pres">
      <dgm:prSet presAssocID="{9EC8D12E-5728-434E-9144-11E0B38451D6}" presName="space" presStyleCnt="0"/>
      <dgm:spPr/>
    </dgm:pt>
    <dgm:pt modelId="{DCD77613-5435-415E-ABF2-CB9954A61C9E}" type="pres">
      <dgm:prSet presAssocID="{50708EA8-4DE3-42DB-942A-C11A8C71DC3B}" presName="composite" presStyleCnt="0"/>
      <dgm:spPr/>
    </dgm:pt>
    <dgm:pt modelId="{DE5FDAE4-CB54-4645-9DCB-DDFBF02B2D05}" type="pres">
      <dgm:prSet presAssocID="{50708EA8-4DE3-42DB-942A-C11A8C71DC3B}" presName="parTx" presStyleLbl="alignNode1" presStyleIdx="1" presStyleCnt="2">
        <dgm:presLayoutVars>
          <dgm:chMax val="0"/>
          <dgm:chPref val="0"/>
          <dgm:bulletEnabled val="1"/>
        </dgm:presLayoutVars>
      </dgm:prSet>
      <dgm:spPr/>
    </dgm:pt>
    <dgm:pt modelId="{33443671-12C6-40B8-BCED-5742C9D30106}" type="pres">
      <dgm:prSet presAssocID="{50708EA8-4DE3-42DB-942A-C11A8C71DC3B}" presName="desTx" presStyleLbl="alignAccFollowNode1" presStyleIdx="1" presStyleCnt="2">
        <dgm:presLayoutVars>
          <dgm:bulletEnabled val="1"/>
        </dgm:presLayoutVars>
      </dgm:prSet>
      <dgm:spPr/>
    </dgm:pt>
  </dgm:ptLst>
  <dgm:cxnLst>
    <dgm:cxn modelId="{CBE64F12-78C2-4543-961E-00A02ACB3227}" srcId="{50708EA8-4DE3-42DB-942A-C11A8C71DC3B}" destId="{04CFCFB9-5097-42D8-97B0-13DE5A16A82A}" srcOrd="2" destOrd="0" parTransId="{8C9E6BED-4CD3-4C51-8088-8F5D9FA546D6}" sibTransId="{EBC17085-FECF-4B9E-B3EE-530F7DA33B09}"/>
    <dgm:cxn modelId="{2DFCD11B-86ED-4656-95A2-EE8E8B6F9761}" type="presOf" srcId="{E057A16A-2D92-41D8-9B5F-FD1C445D4602}" destId="{DC5807A9-4E88-49BB-BBFE-15F7B2056359}" srcOrd="0" destOrd="2" presId="urn:microsoft.com/office/officeart/2005/8/layout/hList1"/>
    <dgm:cxn modelId="{1F5A7527-0C08-40BB-8D7C-0E02523E9935}" srcId="{4DFD1B4E-3A7C-4DDA-84D9-D4CD7387E8ED}" destId="{50708EA8-4DE3-42DB-942A-C11A8C71DC3B}" srcOrd="1" destOrd="0" parTransId="{8FC0F1D5-E87F-43E6-B5D0-63DC888A9395}" sibTransId="{1B3C3FC6-F73E-4FFE-A6AA-745997431E6C}"/>
    <dgm:cxn modelId="{D9C0A52F-2FF7-4AF5-8F73-D6B27E8609CC}" type="presOf" srcId="{CDC6AA50-226F-409B-88CD-9EA3C2E21244}" destId="{33443671-12C6-40B8-BCED-5742C9D30106}" srcOrd="0" destOrd="0" presId="urn:microsoft.com/office/officeart/2005/8/layout/hList1"/>
    <dgm:cxn modelId="{97635737-D97E-4456-BD54-C1391A511C19}" type="presOf" srcId="{F8A5965A-112B-4595-ABC8-D3C94D356EAD}" destId="{314926A8-9E80-4467-B475-E6C6FE80FABF}" srcOrd="0" destOrd="0" presId="urn:microsoft.com/office/officeart/2005/8/layout/hList1"/>
    <dgm:cxn modelId="{63E9B85B-148B-40F4-A5E9-DAE6537A1D58}" type="presOf" srcId="{04CFCFB9-5097-42D8-97B0-13DE5A16A82A}" destId="{33443671-12C6-40B8-BCED-5742C9D30106}" srcOrd="0" destOrd="2" presId="urn:microsoft.com/office/officeart/2005/8/layout/hList1"/>
    <dgm:cxn modelId="{F04E8E43-71C6-4686-A988-973403B9677C}" type="presOf" srcId="{DB176437-69E8-445A-98A5-12F8ABC5BE80}" destId="{DC5807A9-4E88-49BB-BBFE-15F7B2056359}" srcOrd="0" destOrd="3" presId="urn:microsoft.com/office/officeart/2005/8/layout/hList1"/>
    <dgm:cxn modelId="{3491A345-EB6C-402E-9E73-F447C24B6470}" srcId="{50708EA8-4DE3-42DB-942A-C11A8C71DC3B}" destId="{BE23285E-A957-4D54-B233-5D5F76DAB7D4}" srcOrd="4" destOrd="0" parTransId="{474BB2EE-D82A-4630-9750-84B4A835E88D}" sibTransId="{CCC9337F-F306-44C7-BB85-5673BF555D43}"/>
    <dgm:cxn modelId="{4782D948-A9C6-40A4-BBA7-8E436D0D7197}" srcId="{50708EA8-4DE3-42DB-942A-C11A8C71DC3B}" destId="{CDC6AA50-226F-409B-88CD-9EA3C2E21244}" srcOrd="0" destOrd="0" parTransId="{D16143EB-F4A1-48A0-96BD-E74455E9DACB}" sibTransId="{0228B680-BC85-4644-A998-3F5B9A7035A0}"/>
    <dgm:cxn modelId="{0F1CE449-2A15-4107-95A0-8039A225C4B4}" srcId="{F8A5965A-112B-4595-ABC8-D3C94D356EAD}" destId="{E057A16A-2D92-41D8-9B5F-FD1C445D4602}" srcOrd="2" destOrd="0" parTransId="{9A9FA016-74E2-4536-A629-0A4EE1B77319}" sibTransId="{C40901E0-F1DC-4CD7-AEA1-41398F5D28EF}"/>
    <dgm:cxn modelId="{60384755-A50A-4900-9826-37731109FFF6}" type="presOf" srcId="{50708EA8-4DE3-42DB-942A-C11A8C71DC3B}" destId="{DE5FDAE4-CB54-4645-9DCB-DDFBF02B2D05}" srcOrd="0" destOrd="0" presId="urn:microsoft.com/office/officeart/2005/8/layout/hList1"/>
    <dgm:cxn modelId="{00F52F7D-E499-401C-BA84-D35E155A00CC}" type="presOf" srcId="{20E537FA-5070-4D48-B85D-9E2189014998}" destId="{DC5807A9-4E88-49BB-BBFE-15F7B2056359}" srcOrd="0" destOrd="4" presId="urn:microsoft.com/office/officeart/2005/8/layout/hList1"/>
    <dgm:cxn modelId="{A6562481-8AB8-4331-B2EE-947CD8DB1823}" srcId="{50708EA8-4DE3-42DB-942A-C11A8C71DC3B}" destId="{631B498C-9550-486E-B5B7-D14E6CBF49D0}" srcOrd="1" destOrd="0" parTransId="{3A2C435A-F45E-4164-83A6-E0F19345CF9E}" sibTransId="{39282B8B-8AC7-4FD6-8BC9-860161ED37B9}"/>
    <dgm:cxn modelId="{86F87194-ED89-4404-8B6D-19C28D51ABED}" srcId="{F8A5965A-112B-4595-ABC8-D3C94D356EAD}" destId="{20E537FA-5070-4D48-B85D-9E2189014998}" srcOrd="4" destOrd="0" parTransId="{F01A90BF-74E0-4226-983E-A79541E6D5E2}" sibTransId="{C856630F-B350-42CC-A3E5-52F75C69C868}"/>
    <dgm:cxn modelId="{B606F798-DA58-496C-A8CB-5D7329CF8592}" type="presOf" srcId="{1B3EA4A3-879F-45D6-86BC-6F3B9703D5FE}" destId="{33443671-12C6-40B8-BCED-5742C9D30106}" srcOrd="0" destOrd="3" presId="urn:microsoft.com/office/officeart/2005/8/layout/hList1"/>
    <dgm:cxn modelId="{381C949D-BE1D-4BF6-AB85-19442307397D}" srcId="{F8A5965A-112B-4595-ABC8-D3C94D356EAD}" destId="{DB176437-69E8-445A-98A5-12F8ABC5BE80}" srcOrd="3" destOrd="0" parTransId="{20837D82-D81A-4D42-9FA9-2D27320F71DA}" sibTransId="{F2514F51-D86D-45BE-ACC0-2BCAB7F5A4A3}"/>
    <dgm:cxn modelId="{97E2D1A0-E3FD-4FF0-AF6A-AC66A10069CB}" srcId="{F8A5965A-112B-4595-ABC8-D3C94D356EAD}" destId="{E50BCDFE-A088-4FC6-8F26-8BE288742038}" srcOrd="1" destOrd="0" parTransId="{610ADC51-82B7-49FA-B81C-7FA38C335DCB}" sibTransId="{547E9176-2C03-4BDF-9681-52BBF8EB1D56}"/>
    <dgm:cxn modelId="{E4C6A2AC-EA0C-4B84-9853-866E119EB2D8}" type="presOf" srcId="{631B498C-9550-486E-B5B7-D14E6CBF49D0}" destId="{33443671-12C6-40B8-BCED-5742C9D30106}" srcOrd="0" destOrd="1" presId="urn:microsoft.com/office/officeart/2005/8/layout/hList1"/>
    <dgm:cxn modelId="{E0E44AC3-FDE1-4B72-BA0B-B667C7342C91}" type="presOf" srcId="{4DFD1B4E-3A7C-4DDA-84D9-D4CD7387E8ED}" destId="{BD37DA9D-72CB-4AD9-813A-5048A6EFD514}" srcOrd="0" destOrd="0" presId="urn:microsoft.com/office/officeart/2005/8/layout/hList1"/>
    <dgm:cxn modelId="{A9BC0BCA-D650-4D1F-AD96-41818CCC72D6}" srcId="{F8A5965A-112B-4595-ABC8-D3C94D356EAD}" destId="{39B0825F-82A6-4F04-98D0-2466B533D8A6}" srcOrd="0" destOrd="0" parTransId="{9E93ED24-8D22-4A65-906C-6EFA72E0A426}" sibTransId="{36BE8BCB-37F8-48EC-9119-26F05CF13810}"/>
    <dgm:cxn modelId="{D4549DD4-70A6-4FD9-9D16-FB3EE419D31E}" srcId="{50708EA8-4DE3-42DB-942A-C11A8C71DC3B}" destId="{1B3EA4A3-879F-45D6-86BC-6F3B9703D5FE}" srcOrd="3" destOrd="0" parTransId="{2A3A7CE6-D088-4218-8335-982C6801D710}" sibTransId="{0F3D4BBB-EEA3-48C8-81F7-5661CAAA2331}"/>
    <dgm:cxn modelId="{0E8D2FE4-D2AC-4A0E-8482-157EBFC309CE}" srcId="{4DFD1B4E-3A7C-4DDA-84D9-D4CD7387E8ED}" destId="{F8A5965A-112B-4595-ABC8-D3C94D356EAD}" srcOrd="0" destOrd="0" parTransId="{59EC3052-351A-49F1-9185-DDE6C44B5C13}" sibTransId="{9EC8D12E-5728-434E-9144-11E0B38451D6}"/>
    <dgm:cxn modelId="{A3DA5EE5-A109-4DCE-824A-A606D9528A25}" type="presOf" srcId="{E50BCDFE-A088-4FC6-8F26-8BE288742038}" destId="{DC5807A9-4E88-49BB-BBFE-15F7B2056359}" srcOrd="0" destOrd="1" presId="urn:microsoft.com/office/officeart/2005/8/layout/hList1"/>
    <dgm:cxn modelId="{7813A2E7-DE60-4AA1-8B46-0665DD087145}" type="presOf" srcId="{BE23285E-A957-4D54-B233-5D5F76DAB7D4}" destId="{33443671-12C6-40B8-BCED-5742C9D30106}" srcOrd="0" destOrd="4" presId="urn:microsoft.com/office/officeart/2005/8/layout/hList1"/>
    <dgm:cxn modelId="{B273B4EE-194A-42B1-8E1B-A95CD6E8BFC7}" type="presOf" srcId="{39B0825F-82A6-4F04-98D0-2466B533D8A6}" destId="{DC5807A9-4E88-49BB-BBFE-15F7B2056359}" srcOrd="0" destOrd="0" presId="urn:microsoft.com/office/officeart/2005/8/layout/hList1"/>
    <dgm:cxn modelId="{EF97BF99-EB51-4C44-A98E-36A48DA3E95C}" type="presParOf" srcId="{BD37DA9D-72CB-4AD9-813A-5048A6EFD514}" destId="{92608BB4-3572-4048-83BF-D966D272CD98}" srcOrd="0" destOrd="0" presId="urn:microsoft.com/office/officeart/2005/8/layout/hList1"/>
    <dgm:cxn modelId="{D14C7968-1F91-4E49-9D57-4963EB385384}" type="presParOf" srcId="{92608BB4-3572-4048-83BF-D966D272CD98}" destId="{314926A8-9E80-4467-B475-E6C6FE80FABF}" srcOrd="0" destOrd="0" presId="urn:microsoft.com/office/officeart/2005/8/layout/hList1"/>
    <dgm:cxn modelId="{87E7E0A9-B5BE-4E72-A602-8BFB990DE6A9}" type="presParOf" srcId="{92608BB4-3572-4048-83BF-D966D272CD98}" destId="{DC5807A9-4E88-49BB-BBFE-15F7B2056359}" srcOrd="1" destOrd="0" presId="urn:microsoft.com/office/officeart/2005/8/layout/hList1"/>
    <dgm:cxn modelId="{A56C1221-9D05-40D0-93D1-3611EDE9595B}" type="presParOf" srcId="{BD37DA9D-72CB-4AD9-813A-5048A6EFD514}" destId="{0CFEF41D-ECB3-4CDC-8210-284F14B1547A}" srcOrd="1" destOrd="0" presId="urn:microsoft.com/office/officeart/2005/8/layout/hList1"/>
    <dgm:cxn modelId="{BE47D2EC-578C-49CD-9D65-65B5A0632727}" type="presParOf" srcId="{BD37DA9D-72CB-4AD9-813A-5048A6EFD514}" destId="{DCD77613-5435-415E-ABF2-CB9954A61C9E}" srcOrd="2" destOrd="0" presId="urn:microsoft.com/office/officeart/2005/8/layout/hList1"/>
    <dgm:cxn modelId="{4239EDEF-9EC7-424D-BAFD-471F35FEA49F}" type="presParOf" srcId="{DCD77613-5435-415E-ABF2-CB9954A61C9E}" destId="{DE5FDAE4-CB54-4645-9DCB-DDFBF02B2D05}" srcOrd="0" destOrd="0" presId="urn:microsoft.com/office/officeart/2005/8/layout/hList1"/>
    <dgm:cxn modelId="{82A02B15-DCB5-4A95-A4AC-484E2EDAC239}" type="presParOf" srcId="{DCD77613-5435-415E-ABF2-CB9954A61C9E}" destId="{33443671-12C6-40B8-BCED-5742C9D30106}"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11F8E58A-66DE-4505-B71C-5ABCC6B44994}"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2BB44C1B-6726-458C-9C7F-36BC37A3BA58}">
      <dgm:prSet phldrT="[Text]" custT="1"/>
      <dgm:spPr>
        <a:solidFill>
          <a:srgbClr val="FFFF00"/>
        </a:solidFill>
      </dgm:spPr>
      <dgm:t>
        <a:bodyPr/>
        <a:lstStyle/>
        <a:p>
          <a:r>
            <a:rPr lang="en-US" sz="2800" dirty="0">
              <a:solidFill>
                <a:schemeClr val="tx1"/>
              </a:solidFill>
            </a:rPr>
            <a:t>On Consolidated basis not separate for each Registration</a:t>
          </a:r>
        </a:p>
      </dgm:t>
    </dgm:pt>
    <dgm:pt modelId="{FEEE12EE-101C-4BF8-83D0-BDEBF2CAF981}" type="parTrans" cxnId="{C398C1E9-D813-4DBD-B884-C02AB77ECFA3}">
      <dgm:prSet/>
      <dgm:spPr/>
      <dgm:t>
        <a:bodyPr/>
        <a:lstStyle/>
        <a:p>
          <a:endParaRPr lang="en-US" sz="2800">
            <a:solidFill>
              <a:schemeClr val="tx1"/>
            </a:solidFill>
          </a:endParaRPr>
        </a:p>
      </dgm:t>
    </dgm:pt>
    <dgm:pt modelId="{EEE85DA0-CFF9-4C9F-8A44-2237BA965B5A}" type="sibTrans" cxnId="{C398C1E9-D813-4DBD-B884-C02AB77ECFA3}">
      <dgm:prSet/>
      <dgm:spPr/>
      <dgm:t>
        <a:bodyPr/>
        <a:lstStyle/>
        <a:p>
          <a:endParaRPr lang="en-US" sz="2800">
            <a:solidFill>
              <a:schemeClr val="tx1"/>
            </a:solidFill>
          </a:endParaRPr>
        </a:p>
      </dgm:t>
    </dgm:pt>
    <dgm:pt modelId="{88555DA8-6879-4AFE-B64B-5557676E2D01}">
      <dgm:prSet phldrT="[Text]" custT="1"/>
      <dgm:spPr>
        <a:solidFill>
          <a:srgbClr val="FFC000"/>
        </a:solidFill>
      </dgm:spPr>
      <dgm:t>
        <a:bodyPr/>
        <a:lstStyle/>
        <a:p>
          <a:r>
            <a:rPr lang="en-US" sz="2800" dirty="0">
              <a:solidFill>
                <a:schemeClr val="tx1"/>
              </a:solidFill>
            </a:rPr>
            <a:t>Basis for preperation is AS /Ind AS/Compnay Law </a:t>
          </a:r>
        </a:p>
      </dgm:t>
    </dgm:pt>
    <dgm:pt modelId="{EEF9DEB7-F74A-4CFA-BA4A-222C8A2D260E}" type="parTrans" cxnId="{F726DF83-8630-410B-9858-ECFD40500F39}">
      <dgm:prSet/>
      <dgm:spPr/>
      <dgm:t>
        <a:bodyPr/>
        <a:lstStyle/>
        <a:p>
          <a:endParaRPr lang="en-US" sz="2800">
            <a:solidFill>
              <a:schemeClr val="tx1"/>
            </a:solidFill>
          </a:endParaRPr>
        </a:p>
      </dgm:t>
    </dgm:pt>
    <dgm:pt modelId="{067F7916-C311-48D4-A870-13447EF28744}" type="sibTrans" cxnId="{F726DF83-8630-410B-9858-ECFD40500F39}">
      <dgm:prSet/>
      <dgm:spPr/>
      <dgm:t>
        <a:bodyPr/>
        <a:lstStyle/>
        <a:p>
          <a:endParaRPr lang="en-US" sz="2800">
            <a:solidFill>
              <a:schemeClr val="tx1"/>
            </a:solidFill>
          </a:endParaRPr>
        </a:p>
      </dgm:t>
    </dgm:pt>
    <dgm:pt modelId="{25BEEAFB-60FB-48A6-BF4D-439185B4B499}" type="pres">
      <dgm:prSet presAssocID="{11F8E58A-66DE-4505-B71C-5ABCC6B44994}" presName="diagram" presStyleCnt="0">
        <dgm:presLayoutVars>
          <dgm:dir/>
          <dgm:resizeHandles val="exact"/>
        </dgm:presLayoutVars>
      </dgm:prSet>
      <dgm:spPr/>
    </dgm:pt>
    <dgm:pt modelId="{2BE6A268-980E-4295-810F-4881F5D316F1}" type="pres">
      <dgm:prSet presAssocID="{2BB44C1B-6726-458C-9C7F-36BC37A3BA58}" presName="node" presStyleLbl="node1" presStyleIdx="0" presStyleCnt="2">
        <dgm:presLayoutVars>
          <dgm:bulletEnabled val="1"/>
        </dgm:presLayoutVars>
      </dgm:prSet>
      <dgm:spPr/>
    </dgm:pt>
    <dgm:pt modelId="{2AD8A1CE-6995-4769-AFFE-E27297084D9C}" type="pres">
      <dgm:prSet presAssocID="{EEE85DA0-CFF9-4C9F-8A44-2237BA965B5A}" presName="sibTrans" presStyleCnt="0"/>
      <dgm:spPr/>
    </dgm:pt>
    <dgm:pt modelId="{A6A02366-A73D-449C-AFAD-43086296ED83}" type="pres">
      <dgm:prSet presAssocID="{88555DA8-6879-4AFE-B64B-5557676E2D01}" presName="node" presStyleLbl="node1" presStyleIdx="1" presStyleCnt="2">
        <dgm:presLayoutVars>
          <dgm:bulletEnabled val="1"/>
        </dgm:presLayoutVars>
      </dgm:prSet>
      <dgm:spPr/>
    </dgm:pt>
  </dgm:ptLst>
  <dgm:cxnLst>
    <dgm:cxn modelId="{2CD7FF78-EDFA-43FF-B1E8-5552B9D1603F}" type="presOf" srcId="{2BB44C1B-6726-458C-9C7F-36BC37A3BA58}" destId="{2BE6A268-980E-4295-810F-4881F5D316F1}" srcOrd="0" destOrd="0" presId="urn:microsoft.com/office/officeart/2005/8/layout/default"/>
    <dgm:cxn modelId="{F726DF83-8630-410B-9858-ECFD40500F39}" srcId="{11F8E58A-66DE-4505-B71C-5ABCC6B44994}" destId="{88555DA8-6879-4AFE-B64B-5557676E2D01}" srcOrd="1" destOrd="0" parTransId="{EEF9DEB7-F74A-4CFA-BA4A-222C8A2D260E}" sibTransId="{067F7916-C311-48D4-A870-13447EF28744}"/>
    <dgm:cxn modelId="{217435BA-9344-4868-8FCD-1B47A2C44F64}" type="presOf" srcId="{88555DA8-6879-4AFE-B64B-5557676E2D01}" destId="{A6A02366-A73D-449C-AFAD-43086296ED83}" srcOrd="0" destOrd="0" presId="urn:microsoft.com/office/officeart/2005/8/layout/default"/>
    <dgm:cxn modelId="{BFB9DBBB-F5D4-4C42-B8CA-B14BC1369800}" type="presOf" srcId="{11F8E58A-66DE-4505-B71C-5ABCC6B44994}" destId="{25BEEAFB-60FB-48A6-BF4D-439185B4B499}" srcOrd="0" destOrd="0" presId="urn:microsoft.com/office/officeart/2005/8/layout/default"/>
    <dgm:cxn modelId="{C398C1E9-D813-4DBD-B884-C02AB77ECFA3}" srcId="{11F8E58A-66DE-4505-B71C-5ABCC6B44994}" destId="{2BB44C1B-6726-458C-9C7F-36BC37A3BA58}" srcOrd="0" destOrd="0" parTransId="{FEEE12EE-101C-4BF8-83D0-BDEBF2CAF981}" sibTransId="{EEE85DA0-CFF9-4C9F-8A44-2237BA965B5A}"/>
    <dgm:cxn modelId="{B3B1AD97-162A-4A5E-87EC-BDF47AB9D18A}" type="presParOf" srcId="{25BEEAFB-60FB-48A6-BF4D-439185B4B499}" destId="{2BE6A268-980E-4295-810F-4881F5D316F1}" srcOrd="0" destOrd="0" presId="urn:microsoft.com/office/officeart/2005/8/layout/default"/>
    <dgm:cxn modelId="{68D98C33-964B-4797-B7D1-9E7E2BA05304}" type="presParOf" srcId="{25BEEAFB-60FB-48A6-BF4D-439185B4B499}" destId="{2AD8A1CE-6995-4769-AFFE-E27297084D9C}" srcOrd="1" destOrd="0" presId="urn:microsoft.com/office/officeart/2005/8/layout/default"/>
    <dgm:cxn modelId="{6F45FB3D-3A8F-4738-B2D3-39AE4E1C5C45}" type="presParOf" srcId="{25BEEAFB-60FB-48A6-BF4D-439185B4B499}" destId="{A6A02366-A73D-449C-AFAD-43086296ED83}" srcOrd="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19724C4-12FD-472B-86C0-664540396E9B}" type="doc">
      <dgm:prSet loTypeId="urn:microsoft.com/office/officeart/2005/8/layout/default" loCatId="list" qsTypeId="urn:microsoft.com/office/officeart/2005/8/quickstyle/simple1" qsCatId="simple" csTypeId="urn:microsoft.com/office/officeart/2005/8/colors/accent0_1" csCatId="mainScheme" phldr="1"/>
      <dgm:spPr/>
      <dgm:t>
        <a:bodyPr/>
        <a:lstStyle/>
        <a:p>
          <a:endParaRPr lang="en-US"/>
        </a:p>
      </dgm:t>
    </dgm:pt>
    <dgm:pt modelId="{091DB5FB-3E6F-45F0-B33F-6DA863F8A1EC}">
      <dgm:prSet phldrT="[Text]" custT="1"/>
      <dgm:spPr>
        <a:solidFill>
          <a:srgbClr val="FFC000"/>
        </a:solidFill>
      </dgm:spPr>
      <dgm:t>
        <a:bodyPr/>
        <a:lstStyle/>
        <a:p>
          <a:r>
            <a:rPr lang="en-US" sz="2200" b="0" dirty="0">
              <a:latin typeface="Arial" panose="020B0604020202020204" pitchFamily="34" charset="0"/>
              <a:cs typeface="Arial" panose="020B0604020202020204" pitchFamily="34" charset="0"/>
            </a:rPr>
            <a:t>Section 35 (5) </a:t>
          </a:r>
          <a:r>
            <a:rPr lang="en-US" sz="2200" dirty="0">
              <a:latin typeface="Arial" panose="020B0604020202020204" pitchFamily="34" charset="0"/>
              <a:cs typeface="Arial" panose="020B0604020202020204" pitchFamily="34" charset="0"/>
            </a:rPr>
            <a:t>prescribes for audit in case turnover exceeds the prescribed limit.</a:t>
          </a:r>
        </a:p>
        <a:p>
          <a:endParaRPr lang="en-US" sz="2200" dirty="0"/>
        </a:p>
      </dgm:t>
    </dgm:pt>
    <dgm:pt modelId="{6E44F574-55D4-43E6-9F25-A86C786495E0}" type="parTrans" cxnId="{1FB50AD0-0E09-4960-AA3A-4256AF97A858}">
      <dgm:prSet/>
      <dgm:spPr/>
      <dgm:t>
        <a:bodyPr/>
        <a:lstStyle/>
        <a:p>
          <a:endParaRPr lang="en-US" sz="2200">
            <a:solidFill>
              <a:schemeClr val="tx1"/>
            </a:solidFill>
          </a:endParaRPr>
        </a:p>
      </dgm:t>
    </dgm:pt>
    <dgm:pt modelId="{505B7135-1666-421D-8FAB-C9E2DEAF66FA}" type="sibTrans" cxnId="{1FB50AD0-0E09-4960-AA3A-4256AF97A858}">
      <dgm:prSet/>
      <dgm:spPr/>
      <dgm:t>
        <a:bodyPr/>
        <a:lstStyle/>
        <a:p>
          <a:endParaRPr lang="en-US" sz="2200">
            <a:solidFill>
              <a:schemeClr val="tx1"/>
            </a:solidFill>
          </a:endParaRPr>
        </a:p>
      </dgm:t>
    </dgm:pt>
    <dgm:pt modelId="{C66C652C-0627-4B4E-82AB-CCAE7BF37573}">
      <dgm:prSet phldrT="[Text]" custT="1"/>
      <dgm:spPr>
        <a:solidFill>
          <a:srgbClr val="00B0F0"/>
        </a:solidFill>
      </dgm:spPr>
      <dgm:t>
        <a:bodyPr/>
        <a:lstStyle/>
        <a:p>
          <a:r>
            <a:rPr lang="en-US" sz="2200" dirty="0"/>
            <a:t>Rule 80(3) provides limit of 2cr.</a:t>
          </a:r>
        </a:p>
      </dgm:t>
    </dgm:pt>
    <dgm:pt modelId="{00E52DC0-5E8F-455B-BD5D-A21379E15B05}" type="parTrans" cxnId="{CA0A8520-6344-4590-9121-A64303996FFE}">
      <dgm:prSet/>
      <dgm:spPr/>
      <dgm:t>
        <a:bodyPr/>
        <a:lstStyle/>
        <a:p>
          <a:endParaRPr lang="en-US" sz="2200">
            <a:solidFill>
              <a:schemeClr val="tx1"/>
            </a:solidFill>
          </a:endParaRPr>
        </a:p>
      </dgm:t>
    </dgm:pt>
    <dgm:pt modelId="{5921AB42-A062-4A2B-B188-12F4FA1C7D78}" type="sibTrans" cxnId="{CA0A8520-6344-4590-9121-A64303996FFE}">
      <dgm:prSet/>
      <dgm:spPr/>
      <dgm:t>
        <a:bodyPr/>
        <a:lstStyle/>
        <a:p>
          <a:endParaRPr lang="en-US" sz="2200">
            <a:solidFill>
              <a:schemeClr val="tx1"/>
            </a:solidFill>
          </a:endParaRPr>
        </a:p>
      </dgm:t>
    </dgm:pt>
    <dgm:pt modelId="{12B18B79-8F90-4C44-B48A-A4D81BFF174B}">
      <dgm:prSet phldrT="[Text]" custT="1"/>
      <dgm:spPr>
        <a:solidFill>
          <a:srgbClr val="FFFF00"/>
        </a:solidFill>
      </dgm:spPr>
      <dgm:t>
        <a:bodyPr/>
        <a:lstStyle/>
        <a:p>
          <a:pPr algn="ctr"/>
          <a:r>
            <a:rPr lang="en-US" sz="2200" dirty="0"/>
            <a:t>Section 44(2) provides to </a:t>
          </a:r>
          <a:r>
            <a:rPr lang="en-US" sz="2200" b="0" u="none" dirty="0">
              <a:latin typeface="Arial" panose="020B0604020202020204" pitchFamily="34" charset="0"/>
              <a:cs typeface="Arial" panose="020B0604020202020204" pitchFamily="34" charset="0"/>
            </a:rPr>
            <a:t>furnish, </a:t>
          </a:r>
        </a:p>
        <a:p>
          <a:pPr algn="ctr"/>
          <a:r>
            <a:rPr lang="en-US" sz="2200" b="0" u="none" dirty="0">
              <a:latin typeface="Arial" panose="020B0604020202020204" pitchFamily="34" charset="0"/>
              <a:cs typeface="Arial" panose="020B0604020202020204" pitchFamily="34" charset="0"/>
            </a:rPr>
            <a:t>annual return</a:t>
          </a:r>
        </a:p>
        <a:p>
          <a:pPr algn="ctr"/>
          <a:r>
            <a:rPr lang="en-US" sz="2200" b="0" u="none" dirty="0">
              <a:latin typeface="Arial" panose="020B0604020202020204" pitchFamily="34" charset="0"/>
              <a:cs typeface="Arial" panose="020B0604020202020204" pitchFamily="34" charset="0"/>
            </a:rPr>
            <a:t>copy of the audited annual accounts and</a:t>
          </a:r>
        </a:p>
        <a:p>
          <a:pPr algn="just"/>
          <a:r>
            <a:rPr lang="en-US" sz="2200" b="0" u="none" dirty="0">
              <a:latin typeface="Arial" panose="020B0604020202020204" pitchFamily="34" charset="0"/>
              <a:cs typeface="Arial" panose="020B0604020202020204" pitchFamily="34" charset="0"/>
            </a:rPr>
            <a:t>       </a:t>
          </a:r>
          <a:r>
            <a:rPr lang="en-US" sz="2200" b="1" u="sng" dirty="0">
              <a:latin typeface="Arial" panose="020B0604020202020204" pitchFamily="34" charset="0"/>
              <a:cs typeface="Arial" panose="020B0604020202020204" pitchFamily="34" charset="0"/>
            </a:rPr>
            <a:t>reconciliation statement, reconciling the value of supplies declared in the return furnished for the financial year with the audited annual financial statement, </a:t>
          </a:r>
        </a:p>
        <a:p>
          <a:pPr algn="ctr"/>
          <a:r>
            <a:rPr lang="en-US" sz="2200" b="0" u="none" dirty="0">
              <a:latin typeface="Arial" panose="020B0604020202020204" pitchFamily="34" charset="0"/>
              <a:cs typeface="Arial" panose="020B0604020202020204" pitchFamily="34" charset="0"/>
            </a:rPr>
            <a:t>and such other particulars as may be prescribed</a:t>
          </a:r>
          <a:r>
            <a:rPr lang="en-US" sz="2200" b="1" u="sng" dirty="0">
              <a:latin typeface="Arial" panose="020B0604020202020204" pitchFamily="34" charset="0"/>
              <a:cs typeface="Arial" panose="020B0604020202020204" pitchFamily="34" charset="0"/>
            </a:rPr>
            <a:t>.</a:t>
          </a:r>
          <a:r>
            <a:rPr lang="en-US" sz="2200" dirty="0"/>
            <a:t> </a:t>
          </a:r>
        </a:p>
      </dgm:t>
    </dgm:pt>
    <dgm:pt modelId="{1C0D0920-8FD0-45F0-8EDC-DE5774B27F49}" type="parTrans" cxnId="{BC8BE500-B382-4257-9870-91332A6A15AE}">
      <dgm:prSet/>
      <dgm:spPr/>
      <dgm:t>
        <a:bodyPr/>
        <a:lstStyle/>
        <a:p>
          <a:endParaRPr lang="en-US" sz="2200">
            <a:solidFill>
              <a:schemeClr val="tx1"/>
            </a:solidFill>
          </a:endParaRPr>
        </a:p>
      </dgm:t>
    </dgm:pt>
    <dgm:pt modelId="{BC25B138-8D3C-4E44-B2F6-5150481F7595}" type="sibTrans" cxnId="{BC8BE500-B382-4257-9870-91332A6A15AE}">
      <dgm:prSet/>
      <dgm:spPr/>
      <dgm:t>
        <a:bodyPr/>
        <a:lstStyle/>
        <a:p>
          <a:endParaRPr lang="en-US" sz="2200">
            <a:solidFill>
              <a:schemeClr val="tx1"/>
            </a:solidFill>
          </a:endParaRPr>
        </a:p>
      </dgm:t>
    </dgm:pt>
    <dgm:pt modelId="{1F409F4E-A6C4-4393-86B7-B1E1BDE534E6}" type="pres">
      <dgm:prSet presAssocID="{C19724C4-12FD-472B-86C0-664540396E9B}" presName="diagram" presStyleCnt="0">
        <dgm:presLayoutVars>
          <dgm:dir/>
          <dgm:resizeHandles val="exact"/>
        </dgm:presLayoutVars>
      </dgm:prSet>
      <dgm:spPr/>
    </dgm:pt>
    <dgm:pt modelId="{44CF85C2-9774-451E-BA05-852149923E09}" type="pres">
      <dgm:prSet presAssocID="{091DB5FB-3E6F-45F0-B33F-6DA863F8A1EC}" presName="node" presStyleLbl="node1" presStyleIdx="0" presStyleCnt="3" custScaleY="82161">
        <dgm:presLayoutVars>
          <dgm:bulletEnabled val="1"/>
        </dgm:presLayoutVars>
      </dgm:prSet>
      <dgm:spPr/>
    </dgm:pt>
    <dgm:pt modelId="{DCBA3162-4165-4F57-8D67-067A4B220937}" type="pres">
      <dgm:prSet presAssocID="{505B7135-1666-421D-8FAB-C9E2DEAF66FA}" presName="sibTrans" presStyleCnt="0"/>
      <dgm:spPr/>
    </dgm:pt>
    <dgm:pt modelId="{E1416C62-3D7E-4567-A5BF-BE19C1A24592}" type="pres">
      <dgm:prSet presAssocID="{C66C652C-0627-4B4E-82AB-CCAE7BF37573}" presName="node" presStyleLbl="node1" presStyleIdx="1" presStyleCnt="3" custScaleX="104492" custScaleY="83106" custLinFactNeighborX="-552" custLinFactNeighborY="-2966">
        <dgm:presLayoutVars>
          <dgm:bulletEnabled val="1"/>
        </dgm:presLayoutVars>
      </dgm:prSet>
      <dgm:spPr/>
    </dgm:pt>
    <dgm:pt modelId="{1540EA7C-8887-417D-9AEE-9B371D6056C0}" type="pres">
      <dgm:prSet presAssocID="{5921AB42-A062-4A2B-B188-12F4FA1C7D78}" presName="sibTrans" presStyleCnt="0"/>
      <dgm:spPr/>
    </dgm:pt>
    <dgm:pt modelId="{60653ED5-D9C6-45F4-973A-BAFCAD7AB174}" type="pres">
      <dgm:prSet presAssocID="{12B18B79-8F90-4C44-B48A-A4D81BFF174B}" presName="node" presStyleLbl="node1" presStyleIdx="2" presStyleCnt="3" custScaleX="208179">
        <dgm:presLayoutVars>
          <dgm:bulletEnabled val="1"/>
        </dgm:presLayoutVars>
      </dgm:prSet>
      <dgm:spPr/>
    </dgm:pt>
  </dgm:ptLst>
  <dgm:cxnLst>
    <dgm:cxn modelId="{BC8BE500-B382-4257-9870-91332A6A15AE}" srcId="{C19724C4-12FD-472B-86C0-664540396E9B}" destId="{12B18B79-8F90-4C44-B48A-A4D81BFF174B}" srcOrd="2" destOrd="0" parTransId="{1C0D0920-8FD0-45F0-8EDC-DE5774B27F49}" sibTransId="{BC25B138-8D3C-4E44-B2F6-5150481F7595}"/>
    <dgm:cxn modelId="{3263C00B-C0CC-486B-9598-89E1097A26CF}" type="presOf" srcId="{C66C652C-0627-4B4E-82AB-CCAE7BF37573}" destId="{E1416C62-3D7E-4567-A5BF-BE19C1A24592}" srcOrd="0" destOrd="0" presId="urn:microsoft.com/office/officeart/2005/8/layout/default"/>
    <dgm:cxn modelId="{CA0A8520-6344-4590-9121-A64303996FFE}" srcId="{C19724C4-12FD-472B-86C0-664540396E9B}" destId="{C66C652C-0627-4B4E-82AB-CCAE7BF37573}" srcOrd="1" destOrd="0" parTransId="{00E52DC0-5E8F-455B-BD5D-A21379E15B05}" sibTransId="{5921AB42-A062-4A2B-B188-12F4FA1C7D78}"/>
    <dgm:cxn modelId="{4E0AB536-C09D-49DE-AEA7-45B74D8BB2EC}" type="presOf" srcId="{091DB5FB-3E6F-45F0-B33F-6DA863F8A1EC}" destId="{44CF85C2-9774-451E-BA05-852149923E09}" srcOrd="0" destOrd="0" presId="urn:microsoft.com/office/officeart/2005/8/layout/default"/>
    <dgm:cxn modelId="{16242065-302A-47A7-8C04-4DF17E52F098}" type="presOf" srcId="{12B18B79-8F90-4C44-B48A-A4D81BFF174B}" destId="{60653ED5-D9C6-45F4-973A-BAFCAD7AB174}" srcOrd="0" destOrd="0" presId="urn:microsoft.com/office/officeart/2005/8/layout/default"/>
    <dgm:cxn modelId="{DC990A4C-6245-45FD-BA41-BE494015E7F6}" type="presOf" srcId="{C19724C4-12FD-472B-86C0-664540396E9B}" destId="{1F409F4E-A6C4-4393-86B7-B1E1BDE534E6}" srcOrd="0" destOrd="0" presId="urn:microsoft.com/office/officeart/2005/8/layout/default"/>
    <dgm:cxn modelId="{1FB50AD0-0E09-4960-AA3A-4256AF97A858}" srcId="{C19724C4-12FD-472B-86C0-664540396E9B}" destId="{091DB5FB-3E6F-45F0-B33F-6DA863F8A1EC}" srcOrd="0" destOrd="0" parTransId="{6E44F574-55D4-43E6-9F25-A86C786495E0}" sibTransId="{505B7135-1666-421D-8FAB-C9E2DEAF66FA}"/>
    <dgm:cxn modelId="{3C904732-990B-4704-89E5-89999F25399F}" type="presParOf" srcId="{1F409F4E-A6C4-4393-86B7-B1E1BDE534E6}" destId="{44CF85C2-9774-451E-BA05-852149923E09}" srcOrd="0" destOrd="0" presId="urn:microsoft.com/office/officeart/2005/8/layout/default"/>
    <dgm:cxn modelId="{2E77DF70-7D4E-4D32-9F52-E46F8C96834C}" type="presParOf" srcId="{1F409F4E-A6C4-4393-86B7-B1E1BDE534E6}" destId="{DCBA3162-4165-4F57-8D67-067A4B220937}" srcOrd="1" destOrd="0" presId="urn:microsoft.com/office/officeart/2005/8/layout/default"/>
    <dgm:cxn modelId="{E8313620-B2EB-4DF5-A903-2E53347F438C}" type="presParOf" srcId="{1F409F4E-A6C4-4393-86B7-B1E1BDE534E6}" destId="{E1416C62-3D7E-4567-A5BF-BE19C1A24592}" srcOrd="2" destOrd="0" presId="urn:microsoft.com/office/officeart/2005/8/layout/default"/>
    <dgm:cxn modelId="{44DE17AE-6372-4F8E-B180-1E76FFD351C2}" type="presParOf" srcId="{1F409F4E-A6C4-4393-86B7-B1E1BDE534E6}" destId="{1540EA7C-8887-417D-9AEE-9B371D6056C0}" srcOrd="3" destOrd="0" presId="urn:microsoft.com/office/officeart/2005/8/layout/default"/>
    <dgm:cxn modelId="{73C825A3-0C1F-4E99-B158-59E8375FFDD4}" type="presParOf" srcId="{1F409F4E-A6C4-4393-86B7-B1E1BDE534E6}" destId="{60653ED5-D9C6-45F4-973A-BAFCAD7AB174}" srcOrd="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DAE69BA-9F06-4964-82DF-492526321547}"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48E264D2-8E73-43D6-8E04-89A0382D9137}">
      <dgm:prSet phldrT="[Text]"/>
      <dgm:spPr/>
      <dgm:t>
        <a:bodyPr/>
        <a:lstStyle/>
        <a:p>
          <a:r>
            <a:rPr lang="en-US" dirty="0">
              <a:solidFill>
                <a:schemeClr val="tx1"/>
              </a:solidFill>
            </a:rPr>
            <a:t>Books of Account</a:t>
          </a:r>
        </a:p>
      </dgm:t>
    </dgm:pt>
    <dgm:pt modelId="{88E77A06-F19F-408A-A362-FEBC980B819B}" type="parTrans" cxnId="{117AE897-CF3D-4517-8440-3D5ABBED73C6}">
      <dgm:prSet/>
      <dgm:spPr/>
      <dgm:t>
        <a:bodyPr/>
        <a:lstStyle/>
        <a:p>
          <a:endParaRPr lang="en-US">
            <a:solidFill>
              <a:schemeClr val="tx1"/>
            </a:solidFill>
          </a:endParaRPr>
        </a:p>
      </dgm:t>
    </dgm:pt>
    <dgm:pt modelId="{1624C768-4064-4A41-B771-5555CB6F3851}" type="sibTrans" cxnId="{117AE897-CF3D-4517-8440-3D5ABBED73C6}">
      <dgm:prSet/>
      <dgm:spPr/>
      <dgm:t>
        <a:bodyPr/>
        <a:lstStyle/>
        <a:p>
          <a:endParaRPr lang="en-US">
            <a:solidFill>
              <a:schemeClr val="tx1"/>
            </a:solidFill>
          </a:endParaRPr>
        </a:p>
      </dgm:t>
    </dgm:pt>
    <dgm:pt modelId="{574DFACB-571F-46F1-BFE5-3E03697FD56F}">
      <dgm:prSet phldrT="[Text]"/>
      <dgm:spPr/>
      <dgm:t>
        <a:bodyPr/>
        <a:lstStyle/>
        <a:p>
          <a:r>
            <a:rPr lang="en-US" dirty="0">
              <a:solidFill>
                <a:schemeClr val="tx1"/>
              </a:solidFill>
            </a:rPr>
            <a:t>Financial Statements</a:t>
          </a:r>
        </a:p>
      </dgm:t>
    </dgm:pt>
    <dgm:pt modelId="{26657CDC-E961-40C3-A060-DF2BA8AC6784}" type="parTrans" cxnId="{C664BEA3-ACD2-4592-96A2-70B95811B632}">
      <dgm:prSet/>
      <dgm:spPr/>
      <dgm:t>
        <a:bodyPr/>
        <a:lstStyle/>
        <a:p>
          <a:endParaRPr lang="en-US">
            <a:solidFill>
              <a:schemeClr val="tx1"/>
            </a:solidFill>
          </a:endParaRPr>
        </a:p>
      </dgm:t>
    </dgm:pt>
    <dgm:pt modelId="{A9C099E5-568D-4FC0-BB29-AE6A9D4E837A}" type="sibTrans" cxnId="{C664BEA3-ACD2-4592-96A2-70B95811B632}">
      <dgm:prSet/>
      <dgm:spPr/>
      <dgm:t>
        <a:bodyPr/>
        <a:lstStyle/>
        <a:p>
          <a:endParaRPr lang="en-US">
            <a:solidFill>
              <a:schemeClr val="tx1"/>
            </a:solidFill>
          </a:endParaRPr>
        </a:p>
      </dgm:t>
    </dgm:pt>
    <dgm:pt modelId="{F5D2918B-61FA-4827-8AB0-51B899F22565}">
      <dgm:prSet phldrT="[Text]"/>
      <dgm:spPr/>
      <dgm:t>
        <a:bodyPr/>
        <a:lstStyle/>
        <a:p>
          <a:r>
            <a:rPr lang="en-US" dirty="0">
              <a:solidFill>
                <a:schemeClr val="tx1"/>
              </a:solidFill>
            </a:rPr>
            <a:t>Records and Documents as per GST law</a:t>
          </a:r>
        </a:p>
      </dgm:t>
    </dgm:pt>
    <dgm:pt modelId="{F1692B3C-9113-4F9A-A0CB-7837A3D26B78}" type="parTrans" cxnId="{A168BBF0-95FC-4440-9BD5-BED4DD3EAFD6}">
      <dgm:prSet/>
      <dgm:spPr/>
      <dgm:t>
        <a:bodyPr/>
        <a:lstStyle/>
        <a:p>
          <a:endParaRPr lang="en-US">
            <a:solidFill>
              <a:schemeClr val="tx1"/>
            </a:solidFill>
          </a:endParaRPr>
        </a:p>
      </dgm:t>
    </dgm:pt>
    <dgm:pt modelId="{1F478598-2BA9-45D4-BF8E-4705FBA9717E}" type="sibTrans" cxnId="{A168BBF0-95FC-4440-9BD5-BED4DD3EAFD6}">
      <dgm:prSet/>
      <dgm:spPr/>
      <dgm:t>
        <a:bodyPr/>
        <a:lstStyle/>
        <a:p>
          <a:endParaRPr lang="en-US">
            <a:solidFill>
              <a:schemeClr val="tx1"/>
            </a:solidFill>
          </a:endParaRPr>
        </a:p>
      </dgm:t>
    </dgm:pt>
    <dgm:pt modelId="{2A5B21C5-C23C-4926-B5E9-BE1D88EA0028}">
      <dgm:prSet phldrT="[Text]"/>
      <dgm:spPr/>
      <dgm:t>
        <a:bodyPr/>
        <a:lstStyle/>
        <a:p>
          <a:r>
            <a:rPr lang="en-US" dirty="0">
              <a:solidFill>
                <a:schemeClr val="tx1"/>
              </a:solidFill>
            </a:rPr>
            <a:t>GST Returns</a:t>
          </a:r>
        </a:p>
      </dgm:t>
    </dgm:pt>
    <dgm:pt modelId="{2A92F5A5-8244-4E97-A653-B3E42677A821}" type="parTrans" cxnId="{248CD6F2-4772-476B-9C99-A6695497601F}">
      <dgm:prSet/>
      <dgm:spPr/>
      <dgm:t>
        <a:bodyPr/>
        <a:lstStyle/>
        <a:p>
          <a:endParaRPr lang="en-US">
            <a:solidFill>
              <a:schemeClr val="tx1"/>
            </a:solidFill>
          </a:endParaRPr>
        </a:p>
      </dgm:t>
    </dgm:pt>
    <dgm:pt modelId="{FCF10544-324D-420E-A3F1-9B2ADD08428D}" type="sibTrans" cxnId="{248CD6F2-4772-476B-9C99-A6695497601F}">
      <dgm:prSet/>
      <dgm:spPr/>
      <dgm:t>
        <a:bodyPr/>
        <a:lstStyle/>
        <a:p>
          <a:endParaRPr lang="en-US">
            <a:solidFill>
              <a:schemeClr val="tx1"/>
            </a:solidFill>
          </a:endParaRPr>
        </a:p>
      </dgm:t>
    </dgm:pt>
    <dgm:pt modelId="{86577D8B-87DB-48C1-9EA0-7A46279C0CC2}">
      <dgm:prSet phldrT="[Text]"/>
      <dgm:spPr/>
      <dgm:t>
        <a:bodyPr/>
        <a:lstStyle/>
        <a:p>
          <a:r>
            <a:rPr lang="en-US" dirty="0">
              <a:solidFill>
                <a:schemeClr val="tx1"/>
              </a:solidFill>
            </a:rPr>
            <a:t>Other Returns viz. Income Tax</a:t>
          </a:r>
        </a:p>
      </dgm:t>
    </dgm:pt>
    <dgm:pt modelId="{A00B0EB3-CE12-4386-B6F3-0C55362B8902}" type="parTrans" cxnId="{710A7C69-22CE-463D-83A6-66A1587AE093}">
      <dgm:prSet/>
      <dgm:spPr/>
      <dgm:t>
        <a:bodyPr/>
        <a:lstStyle/>
        <a:p>
          <a:endParaRPr lang="en-US">
            <a:solidFill>
              <a:schemeClr val="tx1"/>
            </a:solidFill>
          </a:endParaRPr>
        </a:p>
      </dgm:t>
    </dgm:pt>
    <dgm:pt modelId="{E0519F5D-D3B6-4CAB-A8F8-BB298FB7C1DD}" type="sibTrans" cxnId="{710A7C69-22CE-463D-83A6-66A1587AE093}">
      <dgm:prSet/>
      <dgm:spPr/>
      <dgm:t>
        <a:bodyPr/>
        <a:lstStyle/>
        <a:p>
          <a:endParaRPr lang="en-US">
            <a:solidFill>
              <a:schemeClr val="tx1"/>
            </a:solidFill>
          </a:endParaRPr>
        </a:p>
      </dgm:t>
    </dgm:pt>
    <dgm:pt modelId="{26C51E68-DFD9-4425-AF61-F813A52A9646}" type="pres">
      <dgm:prSet presAssocID="{7DAE69BA-9F06-4964-82DF-492526321547}" presName="diagram" presStyleCnt="0">
        <dgm:presLayoutVars>
          <dgm:dir/>
          <dgm:resizeHandles val="exact"/>
        </dgm:presLayoutVars>
      </dgm:prSet>
      <dgm:spPr/>
    </dgm:pt>
    <dgm:pt modelId="{D87186B6-6FE1-4E85-8161-C17CBE7BC604}" type="pres">
      <dgm:prSet presAssocID="{48E264D2-8E73-43D6-8E04-89A0382D9137}" presName="node" presStyleLbl="node1" presStyleIdx="0" presStyleCnt="5">
        <dgm:presLayoutVars>
          <dgm:bulletEnabled val="1"/>
        </dgm:presLayoutVars>
      </dgm:prSet>
      <dgm:spPr/>
    </dgm:pt>
    <dgm:pt modelId="{20F181CD-8295-49A8-8CCE-4D40AA5AADC9}" type="pres">
      <dgm:prSet presAssocID="{1624C768-4064-4A41-B771-5555CB6F3851}" presName="sibTrans" presStyleCnt="0"/>
      <dgm:spPr/>
    </dgm:pt>
    <dgm:pt modelId="{262C2970-E073-40A3-A80D-AD1630BC8516}" type="pres">
      <dgm:prSet presAssocID="{574DFACB-571F-46F1-BFE5-3E03697FD56F}" presName="node" presStyleLbl="node1" presStyleIdx="1" presStyleCnt="5">
        <dgm:presLayoutVars>
          <dgm:bulletEnabled val="1"/>
        </dgm:presLayoutVars>
      </dgm:prSet>
      <dgm:spPr/>
    </dgm:pt>
    <dgm:pt modelId="{666A4087-D43E-438C-B111-3803F59A57F3}" type="pres">
      <dgm:prSet presAssocID="{A9C099E5-568D-4FC0-BB29-AE6A9D4E837A}" presName="sibTrans" presStyleCnt="0"/>
      <dgm:spPr/>
    </dgm:pt>
    <dgm:pt modelId="{9DEF86D4-9E7C-45EB-8154-AAF15DC62952}" type="pres">
      <dgm:prSet presAssocID="{F5D2918B-61FA-4827-8AB0-51B899F22565}" presName="node" presStyleLbl="node1" presStyleIdx="2" presStyleCnt="5">
        <dgm:presLayoutVars>
          <dgm:bulletEnabled val="1"/>
        </dgm:presLayoutVars>
      </dgm:prSet>
      <dgm:spPr/>
    </dgm:pt>
    <dgm:pt modelId="{E0D03B3C-4753-4382-AC5D-FB14116F5E82}" type="pres">
      <dgm:prSet presAssocID="{1F478598-2BA9-45D4-BF8E-4705FBA9717E}" presName="sibTrans" presStyleCnt="0"/>
      <dgm:spPr/>
    </dgm:pt>
    <dgm:pt modelId="{04E3BA32-82E4-48ED-ADB5-085B18D99DB0}" type="pres">
      <dgm:prSet presAssocID="{2A5B21C5-C23C-4926-B5E9-BE1D88EA0028}" presName="node" presStyleLbl="node1" presStyleIdx="3" presStyleCnt="5">
        <dgm:presLayoutVars>
          <dgm:bulletEnabled val="1"/>
        </dgm:presLayoutVars>
      </dgm:prSet>
      <dgm:spPr/>
    </dgm:pt>
    <dgm:pt modelId="{3310F687-E440-478F-9072-9552883F2812}" type="pres">
      <dgm:prSet presAssocID="{FCF10544-324D-420E-A3F1-9B2ADD08428D}" presName="sibTrans" presStyleCnt="0"/>
      <dgm:spPr/>
    </dgm:pt>
    <dgm:pt modelId="{A338742C-8527-469B-838B-4768DFFCD5D9}" type="pres">
      <dgm:prSet presAssocID="{86577D8B-87DB-48C1-9EA0-7A46279C0CC2}" presName="node" presStyleLbl="node1" presStyleIdx="4" presStyleCnt="5">
        <dgm:presLayoutVars>
          <dgm:bulletEnabled val="1"/>
        </dgm:presLayoutVars>
      </dgm:prSet>
      <dgm:spPr/>
    </dgm:pt>
  </dgm:ptLst>
  <dgm:cxnLst>
    <dgm:cxn modelId="{BE3FA804-E2F8-4770-9D1F-95627EA7B581}" type="presOf" srcId="{574DFACB-571F-46F1-BFE5-3E03697FD56F}" destId="{262C2970-E073-40A3-A80D-AD1630BC8516}" srcOrd="0" destOrd="0" presId="urn:microsoft.com/office/officeart/2005/8/layout/default"/>
    <dgm:cxn modelId="{9FBA5023-928C-4603-94DF-D56FE389895F}" type="presOf" srcId="{2A5B21C5-C23C-4926-B5E9-BE1D88EA0028}" destId="{04E3BA32-82E4-48ED-ADB5-085B18D99DB0}" srcOrd="0" destOrd="0" presId="urn:microsoft.com/office/officeart/2005/8/layout/default"/>
    <dgm:cxn modelId="{710A7C69-22CE-463D-83A6-66A1587AE093}" srcId="{7DAE69BA-9F06-4964-82DF-492526321547}" destId="{86577D8B-87DB-48C1-9EA0-7A46279C0CC2}" srcOrd="4" destOrd="0" parTransId="{A00B0EB3-CE12-4386-B6F3-0C55362B8902}" sibTransId="{E0519F5D-D3B6-4CAB-A8F8-BB298FB7C1DD}"/>
    <dgm:cxn modelId="{6C951E78-DEE0-4FF0-81B1-A3383024F355}" type="presOf" srcId="{7DAE69BA-9F06-4964-82DF-492526321547}" destId="{26C51E68-DFD9-4425-AF61-F813A52A9646}" srcOrd="0" destOrd="0" presId="urn:microsoft.com/office/officeart/2005/8/layout/default"/>
    <dgm:cxn modelId="{117AE897-CF3D-4517-8440-3D5ABBED73C6}" srcId="{7DAE69BA-9F06-4964-82DF-492526321547}" destId="{48E264D2-8E73-43D6-8E04-89A0382D9137}" srcOrd="0" destOrd="0" parTransId="{88E77A06-F19F-408A-A362-FEBC980B819B}" sibTransId="{1624C768-4064-4A41-B771-5555CB6F3851}"/>
    <dgm:cxn modelId="{C664BEA3-ACD2-4592-96A2-70B95811B632}" srcId="{7DAE69BA-9F06-4964-82DF-492526321547}" destId="{574DFACB-571F-46F1-BFE5-3E03697FD56F}" srcOrd="1" destOrd="0" parTransId="{26657CDC-E961-40C3-A060-DF2BA8AC6784}" sibTransId="{A9C099E5-568D-4FC0-BB29-AE6A9D4E837A}"/>
    <dgm:cxn modelId="{8235D0BF-6708-41D5-972B-625D88448325}" type="presOf" srcId="{48E264D2-8E73-43D6-8E04-89A0382D9137}" destId="{D87186B6-6FE1-4E85-8161-C17CBE7BC604}" srcOrd="0" destOrd="0" presId="urn:microsoft.com/office/officeart/2005/8/layout/default"/>
    <dgm:cxn modelId="{99A628C2-25A8-4D50-9EC1-6D14B4599C66}" type="presOf" srcId="{86577D8B-87DB-48C1-9EA0-7A46279C0CC2}" destId="{A338742C-8527-469B-838B-4768DFFCD5D9}" srcOrd="0" destOrd="0" presId="urn:microsoft.com/office/officeart/2005/8/layout/default"/>
    <dgm:cxn modelId="{A168BBF0-95FC-4440-9BD5-BED4DD3EAFD6}" srcId="{7DAE69BA-9F06-4964-82DF-492526321547}" destId="{F5D2918B-61FA-4827-8AB0-51B899F22565}" srcOrd="2" destOrd="0" parTransId="{F1692B3C-9113-4F9A-A0CB-7837A3D26B78}" sibTransId="{1F478598-2BA9-45D4-BF8E-4705FBA9717E}"/>
    <dgm:cxn modelId="{248CD6F2-4772-476B-9C99-A6695497601F}" srcId="{7DAE69BA-9F06-4964-82DF-492526321547}" destId="{2A5B21C5-C23C-4926-B5E9-BE1D88EA0028}" srcOrd="3" destOrd="0" parTransId="{2A92F5A5-8244-4E97-A653-B3E42677A821}" sibTransId="{FCF10544-324D-420E-A3F1-9B2ADD08428D}"/>
    <dgm:cxn modelId="{974445F9-0B80-4E19-8461-A77677FD3497}" type="presOf" srcId="{F5D2918B-61FA-4827-8AB0-51B899F22565}" destId="{9DEF86D4-9E7C-45EB-8154-AAF15DC62952}" srcOrd="0" destOrd="0" presId="urn:microsoft.com/office/officeart/2005/8/layout/default"/>
    <dgm:cxn modelId="{73E81B0C-ACEF-43C4-A2CE-0712319172F9}" type="presParOf" srcId="{26C51E68-DFD9-4425-AF61-F813A52A9646}" destId="{D87186B6-6FE1-4E85-8161-C17CBE7BC604}" srcOrd="0" destOrd="0" presId="urn:microsoft.com/office/officeart/2005/8/layout/default"/>
    <dgm:cxn modelId="{F72BB840-9455-4B6E-B49D-592F31CDCCF4}" type="presParOf" srcId="{26C51E68-DFD9-4425-AF61-F813A52A9646}" destId="{20F181CD-8295-49A8-8CCE-4D40AA5AADC9}" srcOrd="1" destOrd="0" presId="urn:microsoft.com/office/officeart/2005/8/layout/default"/>
    <dgm:cxn modelId="{046C7737-56C1-4B3E-A2E7-DFE7306084A9}" type="presParOf" srcId="{26C51E68-DFD9-4425-AF61-F813A52A9646}" destId="{262C2970-E073-40A3-A80D-AD1630BC8516}" srcOrd="2" destOrd="0" presId="urn:microsoft.com/office/officeart/2005/8/layout/default"/>
    <dgm:cxn modelId="{5E5CCA8F-0A28-4818-B761-8FDCC43A3728}" type="presParOf" srcId="{26C51E68-DFD9-4425-AF61-F813A52A9646}" destId="{666A4087-D43E-438C-B111-3803F59A57F3}" srcOrd="3" destOrd="0" presId="urn:microsoft.com/office/officeart/2005/8/layout/default"/>
    <dgm:cxn modelId="{C39910F9-4460-4591-8A9C-D5A2A827F7E2}" type="presParOf" srcId="{26C51E68-DFD9-4425-AF61-F813A52A9646}" destId="{9DEF86D4-9E7C-45EB-8154-AAF15DC62952}" srcOrd="4" destOrd="0" presId="urn:microsoft.com/office/officeart/2005/8/layout/default"/>
    <dgm:cxn modelId="{E2DFCDFB-AF50-4716-91FE-0E41C9EADC36}" type="presParOf" srcId="{26C51E68-DFD9-4425-AF61-F813A52A9646}" destId="{E0D03B3C-4753-4382-AC5D-FB14116F5E82}" srcOrd="5" destOrd="0" presId="urn:microsoft.com/office/officeart/2005/8/layout/default"/>
    <dgm:cxn modelId="{A95E654A-73ED-47F4-B711-DC5FC2C4FE66}" type="presParOf" srcId="{26C51E68-DFD9-4425-AF61-F813A52A9646}" destId="{04E3BA32-82E4-48ED-ADB5-085B18D99DB0}" srcOrd="6" destOrd="0" presId="urn:microsoft.com/office/officeart/2005/8/layout/default"/>
    <dgm:cxn modelId="{E0506992-9DFD-44E8-B7C2-2861101BF098}" type="presParOf" srcId="{26C51E68-DFD9-4425-AF61-F813A52A9646}" destId="{3310F687-E440-478F-9072-9552883F2812}" srcOrd="7" destOrd="0" presId="urn:microsoft.com/office/officeart/2005/8/layout/default"/>
    <dgm:cxn modelId="{0421FE3D-1E63-4E6E-B10F-70FF551283EC}" type="presParOf" srcId="{26C51E68-DFD9-4425-AF61-F813A52A9646}" destId="{A338742C-8527-469B-838B-4768DFFCD5D9}"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CD5ECDC-E7D0-4C2C-8916-931BDFFF778D}" type="doc">
      <dgm:prSet loTypeId="urn:microsoft.com/office/officeart/2005/8/layout/default" loCatId="list" qsTypeId="urn:microsoft.com/office/officeart/2005/8/quickstyle/simple1" qsCatId="simple" csTypeId="urn:microsoft.com/office/officeart/2005/8/colors/colorful3" csCatId="colorful" phldr="1"/>
      <dgm:spPr/>
      <dgm:t>
        <a:bodyPr/>
        <a:lstStyle/>
        <a:p>
          <a:endParaRPr lang="en-US"/>
        </a:p>
      </dgm:t>
    </dgm:pt>
    <dgm:pt modelId="{61A137F2-4C70-45AF-BDE6-6FEF34440703}">
      <dgm:prSet phldrT="[Text]"/>
      <dgm:spPr/>
      <dgm:t>
        <a:bodyPr/>
        <a:lstStyle/>
        <a:p>
          <a:r>
            <a:rPr lang="en-US" dirty="0">
              <a:solidFill>
                <a:schemeClr val="tx1"/>
              </a:solidFill>
            </a:rPr>
            <a:t>Separate Books for Each Registartion</a:t>
          </a:r>
        </a:p>
      </dgm:t>
    </dgm:pt>
    <dgm:pt modelId="{2986CE1A-47D0-462D-B3DF-C78727B88E31}" type="parTrans" cxnId="{212E9C3E-550A-4581-9A88-56D00101C44A}">
      <dgm:prSet/>
      <dgm:spPr/>
      <dgm:t>
        <a:bodyPr/>
        <a:lstStyle/>
        <a:p>
          <a:endParaRPr lang="en-US">
            <a:solidFill>
              <a:schemeClr val="tx1"/>
            </a:solidFill>
          </a:endParaRPr>
        </a:p>
      </dgm:t>
    </dgm:pt>
    <dgm:pt modelId="{12C0BB56-54E1-4614-81D0-2657F0D877AA}" type="sibTrans" cxnId="{212E9C3E-550A-4581-9A88-56D00101C44A}">
      <dgm:prSet/>
      <dgm:spPr/>
      <dgm:t>
        <a:bodyPr/>
        <a:lstStyle/>
        <a:p>
          <a:endParaRPr lang="en-US">
            <a:solidFill>
              <a:schemeClr val="tx1"/>
            </a:solidFill>
          </a:endParaRPr>
        </a:p>
      </dgm:t>
    </dgm:pt>
    <dgm:pt modelId="{A8D8A8A8-F248-47F1-B51D-EDB7CC156BB1}">
      <dgm:prSet phldrT="[Text]"/>
      <dgm:spPr/>
      <dgm:t>
        <a:bodyPr/>
        <a:lstStyle/>
        <a:p>
          <a:r>
            <a:rPr lang="en-US" dirty="0">
              <a:solidFill>
                <a:schemeClr val="tx1"/>
              </a:solidFill>
            </a:rPr>
            <a:t>Consolidated Books of Account</a:t>
          </a:r>
        </a:p>
      </dgm:t>
    </dgm:pt>
    <dgm:pt modelId="{AA6EAA3C-5C13-4688-80F1-B00D3CE684D8}" type="parTrans" cxnId="{40C273AE-B0B6-407D-9719-CDDAECBE2980}">
      <dgm:prSet/>
      <dgm:spPr/>
      <dgm:t>
        <a:bodyPr/>
        <a:lstStyle/>
        <a:p>
          <a:endParaRPr lang="en-US">
            <a:solidFill>
              <a:schemeClr val="tx1"/>
            </a:solidFill>
          </a:endParaRPr>
        </a:p>
      </dgm:t>
    </dgm:pt>
    <dgm:pt modelId="{4EB04277-5463-4478-A072-5B568C1481E6}" type="sibTrans" cxnId="{40C273AE-B0B6-407D-9719-CDDAECBE2980}">
      <dgm:prSet/>
      <dgm:spPr/>
      <dgm:t>
        <a:bodyPr/>
        <a:lstStyle/>
        <a:p>
          <a:endParaRPr lang="en-US">
            <a:solidFill>
              <a:schemeClr val="tx1"/>
            </a:solidFill>
          </a:endParaRPr>
        </a:p>
      </dgm:t>
    </dgm:pt>
    <dgm:pt modelId="{903C2736-A02A-44E5-85B8-7141CB7262A8}">
      <dgm:prSet phldrT="[Text]"/>
      <dgm:spPr/>
      <dgm:t>
        <a:bodyPr/>
        <a:lstStyle/>
        <a:p>
          <a:r>
            <a:rPr lang="en-US" dirty="0">
              <a:solidFill>
                <a:schemeClr val="tx1"/>
              </a:solidFill>
            </a:rPr>
            <a:t>Specified Records to be maintained as per requirement of GST Law</a:t>
          </a:r>
        </a:p>
      </dgm:t>
    </dgm:pt>
    <dgm:pt modelId="{13BAF097-585B-4304-9FD1-8CE0DEB6DC3E}" type="parTrans" cxnId="{C3AE71C4-7B86-481F-B301-F97FA1F11D24}">
      <dgm:prSet/>
      <dgm:spPr/>
      <dgm:t>
        <a:bodyPr/>
        <a:lstStyle/>
        <a:p>
          <a:endParaRPr lang="en-US">
            <a:solidFill>
              <a:schemeClr val="tx1"/>
            </a:solidFill>
          </a:endParaRPr>
        </a:p>
      </dgm:t>
    </dgm:pt>
    <dgm:pt modelId="{D94DB266-BB80-420B-A336-24BEB04CBC4C}" type="sibTrans" cxnId="{C3AE71C4-7B86-481F-B301-F97FA1F11D24}">
      <dgm:prSet/>
      <dgm:spPr/>
      <dgm:t>
        <a:bodyPr/>
        <a:lstStyle/>
        <a:p>
          <a:endParaRPr lang="en-US">
            <a:solidFill>
              <a:schemeClr val="tx1"/>
            </a:solidFill>
          </a:endParaRPr>
        </a:p>
      </dgm:t>
    </dgm:pt>
    <dgm:pt modelId="{5BAB481B-A18E-43BE-A64C-60F0C355F1B4}">
      <dgm:prSet phldrT="[Text]"/>
      <dgm:spPr/>
      <dgm:t>
        <a:bodyPr/>
        <a:lstStyle/>
        <a:p>
          <a:r>
            <a:rPr lang="en-US" dirty="0">
              <a:solidFill>
                <a:schemeClr val="tx1"/>
              </a:solidFill>
            </a:rPr>
            <a:t>Stock Transfer of Services like Stock Transfer of Goods </a:t>
          </a:r>
        </a:p>
      </dgm:t>
    </dgm:pt>
    <dgm:pt modelId="{8ED47402-4C09-4113-BD1A-83D04BF46612}" type="parTrans" cxnId="{07AE9A72-EF19-4DF9-9400-1A27754D3401}">
      <dgm:prSet/>
      <dgm:spPr/>
      <dgm:t>
        <a:bodyPr/>
        <a:lstStyle/>
        <a:p>
          <a:endParaRPr lang="en-US">
            <a:solidFill>
              <a:schemeClr val="tx1"/>
            </a:solidFill>
          </a:endParaRPr>
        </a:p>
      </dgm:t>
    </dgm:pt>
    <dgm:pt modelId="{F45191A8-584F-400B-851B-2402339C4F1A}" type="sibTrans" cxnId="{07AE9A72-EF19-4DF9-9400-1A27754D3401}">
      <dgm:prSet/>
      <dgm:spPr/>
      <dgm:t>
        <a:bodyPr/>
        <a:lstStyle/>
        <a:p>
          <a:endParaRPr lang="en-US">
            <a:solidFill>
              <a:schemeClr val="tx1"/>
            </a:solidFill>
          </a:endParaRPr>
        </a:p>
      </dgm:t>
    </dgm:pt>
    <dgm:pt modelId="{E998DDE0-193E-4CF9-9D32-3AF5D0BCEBD4}">
      <dgm:prSet phldrT="[Text]"/>
      <dgm:spPr/>
      <dgm:t>
        <a:bodyPr/>
        <a:lstStyle/>
        <a:p>
          <a:r>
            <a:rPr lang="en-US" dirty="0">
              <a:solidFill>
                <a:schemeClr val="tx1"/>
              </a:solidFill>
            </a:rPr>
            <a:t>Cross charge or ISD or nothing</a:t>
          </a:r>
        </a:p>
      </dgm:t>
    </dgm:pt>
    <dgm:pt modelId="{BFD730E9-F16B-4E00-A6DF-D0B746368736}" type="parTrans" cxnId="{DB4C3FE0-E5A8-47F3-99BF-207D0562E9BA}">
      <dgm:prSet/>
      <dgm:spPr/>
      <dgm:t>
        <a:bodyPr/>
        <a:lstStyle/>
        <a:p>
          <a:endParaRPr lang="en-US">
            <a:solidFill>
              <a:schemeClr val="tx1"/>
            </a:solidFill>
          </a:endParaRPr>
        </a:p>
      </dgm:t>
    </dgm:pt>
    <dgm:pt modelId="{8B442122-385E-4FD8-827E-89E1FCD55FE8}" type="sibTrans" cxnId="{DB4C3FE0-E5A8-47F3-99BF-207D0562E9BA}">
      <dgm:prSet/>
      <dgm:spPr/>
      <dgm:t>
        <a:bodyPr/>
        <a:lstStyle/>
        <a:p>
          <a:endParaRPr lang="en-US">
            <a:solidFill>
              <a:schemeClr val="tx1"/>
            </a:solidFill>
          </a:endParaRPr>
        </a:p>
      </dgm:t>
    </dgm:pt>
    <dgm:pt modelId="{B7977057-983E-4C9A-A469-74E820423B5A}">
      <dgm:prSet/>
      <dgm:spPr/>
      <dgm:t>
        <a:bodyPr/>
        <a:lstStyle/>
        <a:p>
          <a:r>
            <a:rPr lang="en-US" dirty="0">
              <a:solidFill>
                <a:schemeClr val="tx1"/>
              </a:solidFill>
            </a:rPr>
            <a:t>E-Ledgers</a:t>
          </a:r>
        </a:p>
      </dgm:t>
    </dgm:pt>
    <dgm:pt modelId="{0CC6DBC6-A1DC-42D8-B468-9D4C8823F949}" type="parTrans" cxnId="{1872D885-8631-405E-B704-A8C2A0A1D5F0}">
      <dgm:prSet/>
      <dgm:spPr/>
      <dgm:t>
        <a:bodyPr/>
        <a:lstStyle/>
        <a:p>
          <a:endParaRPr lang="en-US"/>
        </a:p>
      </dgm:t>
    </dgm:pt>
    <dgm:pt modelId="{FE414979-20F1-49B9-B564-649C65522F6B}" type="sibTrans" cxnId="{1872D885-8631-405E-B704-A8C2A0A1D5F0}">
      <dgm:prSet/>
      <dgm:spPr/>
      <dgm:t>
        <a:bodyPr/>
        <a:lstStyle/>
        <a:p>
          <a:endParaRPr lang="en-US"/>
        </a:p>
      </dgm:t>
    </dgm:pt>
    <dgm:pt modelId="{D755607A-4374-470C-9B6D-E360AE38A2E7}">
      <dgm:prSet/>
      <dgm:spPr/>
      <dgm:t>
        <a:bodyPr/>
        <a:lstStyle/>
        <a:p>
          <a:r>
            <a:rPr lang="en-US" dirty="0">
              <a:solidFill>
                <a:schemeClr val="tx1">
                  <a:lumMod val="95000"/>
                  <a:lumOff val="5000"/>
                </a:schemeClr>
              </a:solidFill>
            </a:rPr>
            <a:t>Inter Unit/Branch Transaction</a:t>
          </a:r>
        </a:p>
      </dgm:t>
    </dgm:pt>
    <dgm:pt modelId="{02DF0094-6F9D-4AAB-ACC5-DDB24D2ED8BF}" type="parTrans" cxnId="{BEDD1B97-5570-49C3-9866-7FC7CD77C38C}">
      <dgm:prSet/>
      <dgm:spPr/>
      <dgm:t>
        <a:bodyPr/>
        <a:lstStyle/>
        <a:p>
          <a:endParaRPr lang="en-US"/>
        </a:p>
      </dgm:t>
    </dgm:pt>
    <dgm:pt modelId="{84284787-9EF2-422E-B80C-14A32998C3F7}" type="sibTrans" cxnId="{BEDD1B97-5570-49C3-9866-7FC7CD77C38C}">
      <dgm:prSet/>
      <dgm:spPr/>
      <dgm:t>
        <a:bodyPr/>
        <a:lstStyle/>
        <a:p>
          <a:endParaRPr lang="en-US"/>
        </a:p>
      </dgm:t>
    </dgm:pt>
    <dgm:pt modelId="{BF382C23-4F7E-4E86-99AC-C84F14394649}" type="pres">
      <dgm:prSet presAssocID="{FCD5ECDC-E7D0-4C2C-8916-931BDFFF778D}" presName="diagram" presStyleCnt="0">
        <dgm:presLayoutVars>
          <dgm:dir/>
          <dgm:resizeHandles val="exact"/>
        </dgm:presLayoutVars>
      </dgm:prSet>
      <dgm:spPr/>
    </dgm:pt>
    <dgm:pt modelId="{4629823A-F053-463A-8BA0-A8BCA3BB62F3}" type="pres">
      <dgm:prSet presAssocID="{61A137F2-4C70-45AF-BDE6-6FEF34440703}" presName="node" presStyleLbl="node1" presStyleIdx="0" presStyleCnt="7">
        <dgm:presLayoutVars>
          <dgm:bulletEnabled val="1"/>
        </dgm:presLayoutVars>
      </dgm:prSet>
      <dgm:spPr/>
    </dgm:pt>
    <dgm:pt modelId="{69BE47B6-0144-4715-8623-24DC8BA65E46}" type="pres">
      <dgm:prSet presAssocID="{12C0BB56-54E1-4614-81D0-2657F0D877AA}" presName="sibTrans" presStyleCnt="0"/>
      <dgm:spPr/>
    </dgm:pt>
    <dgm:pt modelId="{1DAE61E4-5756-418F-9FAC-17A552063F6F}" type="pres">
      <dgm:prSet presAssocID="{A8D8A8A8-F248-47F1-B51D-EDB7CC156BB1}" presName="node" presStyleLbl="node1" presStyleIdx="1" presStyleCnt="7">
        <dgm:presLayoutVars>
          <dgm:bulletEnabled val="1"/>
        </dgm:presLayoutVars>
      </dgm:prSet>
      <dgm:spPr/>
    </dgm:pt>
    <dgm:pt modelId="{39BEE59F-799E-466C-9C67-D8A1139261F7}" type="pres">
      <dgm:prSet presAssocID="{4EB04277-5463-4478-A072-5B568C1481E6}" presName="sibTrans" presStyleCnt="0"/>
      <dgm:spPr/>
    </dgm:pt>
    <dgm:pt modelId="{455EC761-6DA6-4846-9137-EA8D40E607D6}" type="pres">
      <dgm:prSet presAssocID="{903C2736-A02A-44E5-85B8-7141CB7262A8}" presName="node" presStyleLbl="node1" presStyleIdx="2" presStyleCnt="7">
        <dgm:presLayoutVars>
          <dgm:bulletEnabled val="1"/>
        </dgm:presLayoutVars>
      </dgm:prSet>
      <dgm:spPr/>
    </dgm:pt>
    <dgm:pt modelId="{D0EF1E9A-DD1A-42DF-8601-E38D9353F131}" type="pres">
      <dgm:prSet presAssocID="{D94DB266-BB80-420B-A336-24BEB04CBC4C}" presName="sibTrans" presStyleCnt="0"/>
      <dgm:spPr/>
    </dgm:pt>
    <dgm:pt modelId="{FFA30079-CA39-4DE2-A27C-8E6615CB8D05}" type="pres">
      <dgm:prSet presAssocID="{B7977057-983E-4C9A-A469-74E820423B5A}" presName="node" presStyleLbl="node1" presStyleIdx="3" presStyleCnt="7" custScaleY="94022">
        <dgm:presLayoutVars>
          <dgm:bulletEnabled val="1"/>
        </dgm:presLayoutVars>
      </dgm:prSet>
      <dgm:spPr/>
    </dgm:pt>
    <dgm:pt modelId="{C64C17E3-D084-40FD-B6CA-283E84911127}" type="pres">
      <dgm:prSet presAssocID="{FE414979-20F1-49B9-B564-649C65522F6B}" presName="sibTrans" presStyleCnt="0"/>
      <dgm:spPr/>
    </dgm:pt>
    <dgm:pt modelId="{2C54E074-BDE5-417C-867B-730737FFC3B1}" type="pres">
      <dgm:prSet presAssocID="{D755607A-4374-470C-9B6D-E360AE38A2E7}" presName="node" presStyleLbl="node1" presStyleIdx="4" presStyleCnt="7">
        <dgm:presLayoutVars>
          <dgm:bulletEnabled val="1"/>
        </dgm:presLayoutVars>
      </dgm:prSet>
      <dgm:spPr/>
    </dgm:pt>
    <dgm:pt modelId="{D9824D00-DBE6-43B1-9F23-34FD6E7C9DD3}" type="pres">
      <dgm:prSet presAssocID="{84284787-9EF2-422E-B80C-14A32998C3F7}" presName="sibTrans" presStyleCnt="0"/>
      <dgm:spPr/>
    </dgm:pt>
    <dgm:pt modelId="{BB981A8E-CABB-44F8-84F3-9D882A4FAA79}" type="pres">
      <dgm:prSet presAssocID="{5BAB481B-A18E-43BE-A64C-60F0C355F1B4}" presName="node" presStyleLbl="node1" presStyleIdx="5" presStyleCnt="7" custScaleY="96335" custLinFactNeighborX="1579" custLinFactNeighborY="1156">
        <dgm:presLayoutVars>
          <dgm:bulletEnabled val="1"/>
        </dgm:presLayoutVars>
      </dgm:prSet>
      <dgm:spPr/>
    </dgm:pt>
    <dgm:pt modelId="{2197343A-C1AA-46D2-BD01-3041616DDA90}" type="pres">
      <dgm:prSet presAssocID="{F45191A8-584F-400B-851B-2402339C4F1A}" presName="sibTrans" presStyleCnt="0"/>
      <dgm:spPr/>
    </dgm:pt>
    <dgm:pt modelId="{7622124B-79FA-4C5B-BF74-AEAEE51566E7}" type="pres">
      <dgm:prSet presAssocID="{E998DDE0-193E-4CF9-9D32-3AF5D0BCEBD4}" presName="node" presStyleLbl="node1" presStyleIdx="6" presStyleCnt="7">
        <dgm:presLayoutVars>
          <dgm:bulletEnabled val="1"/>
        </dgm:presLayoutVars>
      </dgm:prSet>
      <dgm:spPr/>
    </dgm:pt>
  </dgm:ptLst>
  <dgm:cxnLst>
    <dgm:cxn modelId="{212E9C3E-550A-4581-9A88-56D00101C44A}" srcId="{FCD5ECDC-E7D0-4C2C-8916-931BDFFF778D}" destId="{61A137F2-4C70-45AF-BDE6-6FEF34440703}" srcOrd="0" destOrd="0" parTransId="{2986CE1A-47D0-462D-B3DF-C78727B88E31}" sibTransId="{12C0BB56-54E1-4614-81D0-2657F0D877AA}"/>
    <dgm:cxn modelId="{4746ED42-CB0A-4CF1-A32D-06E0D14D7AC6}" type="presOf" srcId="{61A137F2-4C70-45AF-BDE6-6FEF34440703}" destId="{4629823A-F053-463A-8BA0-A8BCA3BB62F3}" srcOrd="0" destOrd="0" presId="urn:microsoft.com/office/officeart/2005/8/layout/default"/>
    <dgm:cxn modelId="{62FCBD66-D29F-4CCD-9D33-CAC8B837A3A7}" type="presOf" srcId="{D755607A-4374-470C-9B6D-E360AE38A2E7}" destId="{2C54E074-BDE5-417C-867B-730737FFC3B1}" srcOrd="0" destOrd="0" presId="urn:microsoft.com/office/officeart/2005/8/layout/default"/>
    <dgm:cxn modelId="{5144EE6B-DA1F-4BB8-98D4-6954CBF95487}" type="presOf" srcId="{903C2736-A02A-44E5-85B8-7141CB7262A8}" destId="{455EC761-6DA6-4846-9137-EA8D40E607D6}" srcOrd="0" destOrd="0" presId="urn:microsoft.com/office/officeart/2005/8/layout/default"/>
    <dgm:cxn modelId="{07AE9A72-EF19-4DF9-9400-1A27754D3401}" srcId="{FCD5ECDC-E7D0-4C2C-8916-931BDFFF778D}" destId="{5BAB481B-A18E-43BE-A64C-60F0C355F1B4}" srcOrd="5" destOrd="0" parTransId="{8ED47402-4C09-4113-BD1A-83D04BF46612}" sibTransId="{F45191A8-584F-400B-851B-2402339C4F1A}"/>
    <dgm:cxn modelId="{1872D885-8631-405E-B704-A8C2A0A1D5F0}" srcId="{FCD5ECDC-E7D0-4C2C-8916-931BDFFF778D}" destId="{B7977057-983E-4C9A-A469-74E820423B5A}" srcOrd="3" destOrd="0" parTransId="{0CC6DBC6-A1DC-42D8-B468-9D4C8823F949}" sibTransId="{FE414979-20F1-49B9-B564-649C65522F6B}"/>
    <dgm:cxn modelId="{BEDD1B97-5570-49C3-9866-7FC7CD77C38C}" srcId="{FCD5ECDC-E7D0-4C2C-8916-931BDFFF778D}" destId="{D755607A-4374-470C-9B6D-E360AE38A2E7}" srcOrd="4" destOrd="0" parTransId="{02DF0094-6F9D-4AAB-ACC5-DDB24D2ED8BF}" sibTransId="{84284787-9EF2-422E-B80C-14A32998C3F7}"/>
    <dgm:cxn modelId="{3279599E-4D1B-4D7F-9DB4-09A8D0B3DE71}" type="presOf" srcId="{E998DDE0-193E-4CF9-9D32-3AF5D0BCEBD4}" destId="{7622124B-79FA-4C5B-BF74-AEAEE51566E7}" srcOrd="0" destOrd="0" presId="urn:microsoft.com/office/officeart/2005/8/layout/default"/>
    <dgm:cxn modelId="{5B20CE9E-18CC-4D6C-9D94-053257D60B12}" type="presOf" srcId="{5BAB481B-A18E-43BE-A64C-60F0C355F1B4}" destId="{BB981A8E-CABB-44F8-84F3-9D882A4FAA79}" srcOrd="0" destOrd="0" presId="urn:microsoft.com/office/officeart/2005/8/layout/default"/>
    <dgm:cxn modelId="{40C273AE-B0B6-407D-9719-CDDAECBE2980}" srcId="{FCD5ECDC-E7D0-4C2C-8916-931BDFFF778D}" destId="{A8D8A8A8-F248-47F1-B51D-EDB7CC156BB1}" srcOrd="1" destOrd="0" parTransId="{AA6EAA3C-5C13-4688-80F1-B00D3CE684D8}" sibTransId="{4EB04277-5463-4478-A072-5B568C1481E6}"/>
    <dgm:cxn modelId="{C3AE71C4-7B86-481F-B301-F97FA1F11D24}" srcId="{FCD5ECDC-E7D0-4C2C-8916-931BDFFF778D}" destId="{903C2736-A02A-44E5-85B8-7141CB7262A8}" srcOrd="2" destOrd="0" parTransId="{13BAF097-585B-4304-9FD1-8CE0DEB6DC3E}" sibTransId="{D94DB266-BB80-420B-A336-24BEB04CBC4C}"/>
    <dgm:cxn modelId="{34238DD0-07EE-4360-8FAB-EB76E7724BE9}" type="presOf" srcId="{FCD5ECDC-E7D0-4C2C-8916-931BDFFF778D}" destId="{BF382C23-4F7E-4E86-99AC-C84F14394649}" srcOrd="0" destOrd="0" presId="urn:microsoft.com/office/officeart/2005/8/layout/default"/>
    <dgm:cxn modelId="{DB4C3FE0-E5A8-47F3-99BF-207D0562E9BA}" srcId="{FCD5ECDC-E7D0-4C2C-8916-931BDFFF778D}" destId="{E998DDE0-193E-4CF9-9D32-3AF5D0BCEBD4}" srcOrd="6" destOrd="0" parTransId="{BFD730E9-F16B-4E00-A6DF-D0B746368736}" sibTransId="{8B442122-385E-4FD8-827E-89E1FCD55FE8}"/>
    <dgm:cxn modelId="{B69611F0-7D14-40E3-A56D-540AB5BF5632}" type="presOf" srcId="{A8D8A8A8-F248-47F1-B51D-EDB7CC156BB1}" destId="{1DAE61E4-5756-418F-9FAC-17A552063F6F}" srcOrd="0" destOrd="0" presId="urn:microsoft.com/office/officeart/2005/8/layout/default"/>
    <dgm:cxn modelId="{48D586F4-9247-453D-B704-888D25A2EB70}" type="presOf" srcId="{B7977057-983E-4C9A-A469-74E820423B5A}" destId="{FFA30079-CA39-4DE2-A27C-8E6615CB8D05}" srcOrd="0" destOrd="0" presId="urn:microsoft.com/office/officeart/2005/8/layout/default"/>
    <dgm:cxn modelId="{A5B550F2-316F-4B25-A8C3-D8906924CD34}" type="presParOf" srcId="{BF382C23-4F7E-4E86-99AC-C84F14394649}" destId="{4629823A-F053-463A-8BA0-A8BCA3BB62F3}" srcOrd="0" destOrd="0" presId="urn:microsoft.com/office/officeart/2005/8/layout/default"/>
    <dgm:cxn modelId="{23E9A317-9DAB-4F53-BB81-4F7CA6DE099E}" type="presParOf" srcId="{BF382C23-4F7E-4E86-99AC-C84F14394649}" destId="{69BE47B6-0144-4715-8623-24DC8BA65E46}" srcOrd="1" destOrd="0" presId="urn:microsoft.com/office/officeart/2005/8/layout/default"/>
    <dgm:cxn modelId="{9EBD055C-12E1-48ED-816E-2BB75F84D3D4}" type="presParOf" srcId="{BF382C23-4F7E-4E86-99AC-C84F14394649}" destId="{1DAE61E4-5756-418F-9FAC-17A552063F6F}" srcOrd="2" destOrd="0" presId="urn:microsoft.com/office/officeart/2005/8/layout/default"/>
    <dgm:cxn modelId="{D082BB67-4345-4FEA-B5F3-5DC3F1C7E5E5}" type="presParOf" srcId="{BF382C23-4F7E-4E86-99AC-C84F14394649}" destId="{39BEE59F-799E-466C-9C67-D8A1139261F7}" srcOrd="3" destOrd="0" presId="urn:microsoft.com/office/officeart/2005/8/layout/default"/>
    <dgm:cxn modelId="{3A7F287A-98CA-459F-986B-7ACBE55D92E5}" type="presParOf" srcId="{BF382C23-4F7E-4E86-99AC-C84F14394649}" destId="{455EC761-6DA6-4846-9137-EA8D40E607D6}" srcOrd="4" destOrd="0" presId="urn:microsoft.com/office/officeart/2005/8/layout/default"/>
    <dgm:cxn modelId="{23F16A89-7D03-4781-B013-D93D463CB6E0}" type="presParOf" srcId="{BF382C23-4F7E-4E86-99AC-C84F14394649}" destId="{D0EF1E9A-DD1A-42DF-8601-E38D9353F131}" srcOrd="5" destOrd="0" presId="urn:microsoft.com/office/officeart/2005/8/layout/default"/>
    <dgm:cxn modelId="{25F9224F-444E-401D-B093-74E77F28DD40}" type="presParOf" srcId="{BF382C23-4F7E-4E86-99AC-C84F14394649}" destId="{FFA30079-CA39-4DE2-A27C-8E6615CB8D05}" srcOrd="6" destOrd="0" presId="urn:microsoft.com/office/officeart/2005/8/layout/default"/>
    <dgm:cxn modelId="{EC0155EE-E387-49BD-AFDD-53509B0A8670}" type="presParOf" srcId="{BF382C23-4F7E-4E86-99AC-C84F14394649}" destId="{C64C17E3-D084-40FD-B6CA-283E84911127}" srcOrd="7" destOrd="0" presId="urn:microsoft.com/office/officeart/2005/8/layout/default"/>
    <dgm:cxn modelId="{ED0CA607-5B45-49A5-B320-A7B7F0159A16}" type="presParOf" srcId="{BF382C23-4F7E-4E86-99AC-C84F14394649}" destId="{2C54E074-BDE5-417C-867B-730737FFC3B1}" srcOrd="8" destOrd="0" presId="urn:microsoft.com/office/officeart/2005/8/layout/default"/>
    <dgm:cxn modelId="{C8D83B47-66BD-4C4A-8A09-D9850A96787F}" type="presParOf" srcId="{BF382C23-4F7E-4E86-99AC-C84F14394649}" destId="{D9824D00-DBE6-43B1-9F23-34FD6E7C9DD3}" srcOrd="9" destOrd="0" presId="urn:microsoft.com/office/officeart/2005/8/layout/default"/>
    <dgm:cxn modelId="{998740F7-AB1A-4D34-BEDA-6BEFB4BD5B6E}" type="presParOf" srcId="{BF382C23-4F7E-4E86-99AC-C84F14394649}" destId="{BB981A8E-CABB-44F8-84F3-9D882A4FAA79}" srcOrd="10" destOrd="0" presId="urn:microsoft.com/office/officeart/2005/8/layout/default"/>
    <dgm:cxn modelId="{A14B903B-77E7-4318-89F3-D5101BE5EE6F}" type="presParOf" srcId="{BF382C23-4F7E-4E86-99AC-C84F14394649}" destId="{2197343A-C1AA-46D2-BD01-3041616DDA90}" srcOrd="11" destOrd="0" presId="urn:microsoft.com/office/officeart/2005/8/layout/default"/>
    <dgm:cxn modelId="{0537F743-3049-48C9-B883-C59EB27107FB}" type="presParOf" srcId="{BF382C23-4F7E-4E86-99AC-C84F14394649}" destId="{7622124B-79FA-4C5B-BF74-AEAEE51566E7}" srcOrd="1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255FA9C-DF2B-430C-A808-D7D8CF91A83F}" type="doc">
      <dgm:prSet loTypeId="urn:microsoft.com/office/officeart/2005/8/layout/cycle6" loCatId="relationship" qsTypeId="urn:microsoft.com/office/officeart/2005/8/quickstyle/simple1" qsCatId="simple" csTypeId="urn:microsoft.com/office/officeart/2005/8/colors/colorful1" csCatId="colorful" phldr="1"/>
      <dgm:spPr/>
      <dgm:t>
        <a:bodyPr/>
        <a:lstStyle/>
        <a:p>
          <a:endParaRPr lang="en-US"/>
        </a:p>
      </dgm:t>
    </dgm:pt>
    <dgm:pt modelId="{DF123FAD-FAC8-4007-A071-4EA314398131}">
      <dgm:prSet phldrT="[Text]"/>
      <dgm:spPr/>
      <dgm:t>
        <a:bodyPr/>
        <a:lstStyle/>
        <a:p>
          <a:r>
            <a:rPr lang="en-US" b="1" dirty="0">
              <a:solidFill>
                <a:schemeClr val="tx1"/>
              </a:solidFill>
            </a:rPr>
            <a:t>Invoices</a:t>
          </a:r>
        </a:p>
      </dgm:t>
    </dgm:pt>
    <dgm:pt modelId="{03B4E171-9AFD-467E-9D29-6CC1980595BE}" type="parTrans" cxnId="{1DB1C748-6847-407A-90D6-A92F2D24D205}">
      <dgm:prSet/>
      <dgm:spPr/>
      <dgm:t>
        <a:bodyPr/>
        <a:lstStyle/>
        <a:p>
          <a:endParaRPr lang="en-US" b="1">
            <a:solidFill>
              <a:schemeClr val="tx1"/>
            </a:solidFill>
          </a:endParaRPr>
        </a:p>
      </dgm:t>
    </dgm:pt>
    <dgm:pt modelId="{5BFE6E49-3D1C-4A74-BD85-1E287F828F46}" type="sibTrans" cxnId="{1DB1C748-6847-407A-90D6-A92F2D24D205}">
      <dgm:prSet/>
      <dgm:spPr/>
      <dgm:t>
        <a:bodyPr/>
        <a:lstStyle/>
        <a:p>
          <a:endParaRPr lang="en-US" b="1">
            <a:solidFill>
              <a:schemeClr val="tx1"/>
            </a:solidFill>
          </a:endParaRPr>
        </a:p>
      </dgm:t>
    </dgm:pt>
    <dgm:pt modelId="{54353A4B-BAE7-4025-960E-1939BB1224BC}">
      <dgm:prSet phldrT="[Text]"/>
      <dgm:spPr/>
      <dgm:t>
        <a:bodyPr/>
        <a:lstStyle/>
        <a:p>
          <a:r>
            <a:rPr lang="en-US" b="1" dirty="0">
              <a:solidFill>
                <a:schemeClr val="tx1"/>
              </a:solidFill>
            </a:rPr>
            <a:t>Bills of Supply</a:t>
          </a:r>
        </a:p>
      </dgm:t>
    </dgm:pt>
    <dgm:pt modelId="{FA730EF5-4D78-49FB-9C5A-174DD462288E}" type="parTrans" cxnId="{8B350278-1424-42FA-951B-781615991DC2}">
      <dgm:prSet/>
      <dgm:spPr/>
      <dgm:t>
        <a:bodyPr/>
        <a:lstStyle/>
        <a:p>
          <a:endParaRPr lang="en-US" b="1">
            <a:solidFill>
              <a:schemeClr val="tx1"/>
            </a:solidFill>
          </a:endParaRPr>
        </a:p>
      </dgm:t>
    </dgm:pt>
    <dgm:pt modelId="{D6AD738C-3323-4029-ABFC-9F72840CE7D0}" type="sibTrans" cxnId="{8B350278-1424-42FA-951B-781615991DC2}">
      <dgm:prSet/>
      <dgm:spPr/>
      <dgm:t>
        <a:bodyPr/>
        <a:lstStyle/>
        <a:p>
          <a:endParaRPr lang="en-US" b="1" baseline="0">
            <a:solidFill>
              <a:schemeClr val="tx1"/>
            </a:solidFill>
          </a:endParaRPr>
        </a:p>
      </dgm:t>
    </dgm:pt>
    <dgm:pt modelId="{017786CA-DF5B-46BF-98A6-3CFB0C61F8C3}">
      <dgm:prSet phldrT="[Text]"/>
      <dgm:spPr/>
      <dgm:t>
        <a:bodyPr/>
        <a:lstStyle/>
        <a:p>
          <a:r>
            <a:rPr lang="en-US" b="1" dirty="0">
              <a:solidFill>
                <a:schemeClr val="tx1"/>
              </a:solidFill>
            </a:rPr>
            <a:t>Delivery Challans</a:t>
          </a:r>
        </a:p>
      </dgm:t>
    </dgm:pt>
    <dgm:pt modelId="{B0CD03D2-B0EF-48A3-939A-6A42913A6864}" type="parTrans" cxnId="{8FBDC6F8-2121-48DE-BA2A-287050B65E3A}">
      <dgm:prSet/>
      <dgm:spPr/>
      <dgm:t>
        <a:bodyPr/>
        <a:lstStyle/>
        <a:p>
          <a:endParaRPr lang="en-US" b="1">
            <a:solidFill>
              <a:schemeClr val="tx1"/>
            </a:solidFill>
          </a:endParaRPr>
        </a:p>
      </dgm:t>
    </dgm:pt>
    <dgm:pt modelId="{BA549BB6-0B7C-4EC3-A745-6FBE6D1861DB}" type="sibTrans" cxnId="{8FBDC6F8-2121-48DE-BA2A-287050B65E3A}">
      <dgm:prSet/>
      <dgm:spPr/>
      <dgm:t>
        <a:bodyPr/>
        <a:lstStyle/>
        <a:p>
          <a:endParaRPr lang="en-US" b="1">
            <a:solidFill>
              <a:schemeClr val="tx1"/>
            </a:solidFill>
          </a:endParaRPr>
        </a:p>
      </dgm:t>
    </dgm:pt>
    <dgm:pt modelId="{D597DF62-323A-4889-AB29-C508CDB4F2E0}">
      <dgm:prSet phldrT="[Text]"/>
      <dgm:spPr/>
      <dgm:t>
        <a:bodyPr/>
        <a:lstStyle/>
        <a:p>
          <a:r>
            <a:rPr lang="en-US" b="1" dirty="0">
              <a:solidFill>
                <a:schemeClr val="tx1"/>
              </a:solidFill>
            </a:rPr>
            <a:t>Credit Notes</a:t>
          </a:r>
        </a:p>
      </dgm:t>
    </dgm:pt>
    <dgm:pt modelId="{5857F826-8307-4F0A-94DF-C48F7564D297}" type="parTrans" cxnId="{3CF246AD-3E2D-4097-962D-63587EB66B72}">
      <dgm:prSet/>
      <dgm:spPr/>
      <dgm:t>
        <a:bodyPr/>
        <a:lstStyle/>
        <a:p>
          <a:endParaRPr lang="en-US" b="1">
            <a:solidFill>
              <a:schemeClr val="tx1"/>
            </a:solidFill>
          </a:endParaRPr>
        </a:p>
      </dgm:t>
    </dgm:pt>
    <dgm:pt modelId="{04446A4B-3B82-4C7B-AD46-ADCBFD6DC351}" type="sibTrans" cxnId="{3CF246AD-3E2D-4097-962D-63587EB66B72}">
      <dgm:prSet/>
      <dgm:spPr/>
      <dgm:t>
        <a:bodyPr/>
        <a:lstStyle/>
        <a:p>
          <a:endParaRPr lang="en-US" b="1">
            <a:solidFill>
              <a:schemeClr val="tx1"/>
            </a:solidFill>
          </a:endParaRPr>
        </a:p>
      </dgm:t>
    </dgm:pt>
    <dgm:pt modelId="{7D429370-04A5-4DBE-A194-79818023508C}">
      <dgm:prSet phldrT="[Text]"/>
      <dgm:spPr/>
      <dgm:t>
        <a:bodyPr/>
        <a:lstStyle/>
        <a:p>
          <a:r>
            <a:rPr lang="en-US" b="1" dirty="0">
              <a:solidFill>
                <a:schemeClr val="tx1"/>
              </a:solidFill>
            </a:rPr>
            <a:t>Debit Notes</a:t>
          </a:r>
        </a:p>
      </dgm:t>
    </dgm:pt>
    <dgm:pt modelId="{B3429DEB-6871-478C-83AF-608DA5641115}" type="parTrans" cxnId="{C17623B7-B088-4180-A015-771DAF3BAB98}">
      <dgm:prSet/>
      <dgm:spPr/>
      <dgm:t>
        <a:bodyPr/>
        <a:lstStyle/>
        <a:p>
          <a:endParaRPr lang="en-US" b="1">
            <a:solidFill>
              <a:schemeClr val="tx1"/>
            </a:solidFill>
          </a:endParaRPr>
        </a:p>
      </dgm:t>
    </dgm:pt>
    <dgm:pt modelId="{914D34AC-6C01-4E02-B3DB-49E9B783B83E}" type="sibTrans" cxnId="{C17623B7-B088-4180-A015-771DAF3BAB98}">
      <dgm:prSet/>
      <dgm:spPr/>
      <dgm:t>
        <a:bodyPr/>
        <a:lstStyle/>
        <a:p>
          <a:endParaRPr lang="en-US" b="1">
            <a:solidFill>
              <a:schemeClr val="tx1"/>
            </a:solidFill>
          </a:endParaRPr>
        </a:p>
      </dgm:t>
    </dgm:pt>
    <dgm:pt modelId="{30F2A646-F0B1-4280-B639-EBFDC7E70104}">
      <dgm:prSet phldrT="[Text]"/>
      <dgm:spPr/>
      <dgm:t>
        <a:bodyPr/>
        <a:lstStyle/>
        <a:p>
          <a:r>
            <a:rPr lang="en-US" b="1" dirty="0">
              <a:solidFill>
                <a:schemeClr val="tx1"/>
              </a:solidFill>
            </a:rPr>
            <a:t>Refund Vouchers</a:t>
          </a:r>
        </a:p>
      </dgm:t>
    </dgm:pt>
    <dgm:pt modelId="{04F1B9F3-05BE-4D19-97EF-9D70C2793107}" type="parTrans" cxnId="{F5619D8F-00C6-4D76-817D-87987E6CF309}">
      <dgm:prSet/>
      <dgm:spPr/>
      <dgm:t>
        <a:bodyPr/>
        <a:lstStyle/>
        <a:p>
          <a:endParaRPr lang="en-US" b="1">
            <a:solidFill>
              <a:schemeClr val="tx1"/>
            </a:solidFill>
          </a:endParaRPr>
        </a:p>
      </dgm:t>
    </dgm:pt>
    <dgm:pt modelId="{F85DDF66-C259-43AF-A16B-889604187E27}" type="sibTrans" cxnId="{F5619D8F-00C6-4D76-817D-87987E6CF309}">
      <dgm:prSet/>
      <dgm:spPr/>
      <dgm:t>
        <a:bodyPr/>
        <a:lstStyle/>
        <a:p>
          <a:endParaRPr lang="en-US" b="1">
            <a:solidFill>
              <a:schemeClr val="tx1"/>
            </a:solidFill>
          </a:endParaRPr>
        </a:p>
      </dgm:t>
    </dgm:pt>
    <dgm:pt modelId="{153734C3-F0FD-4274-BA38-89AC2F8DF311}">
      <dgm:prSet phldrT="[Text]"/>
      <dgm:spPr/>
      <dgm:t>
        <a:bodyPr/>
        <a:lstStyle/>
        <a:p>
          <a:r>
            <a:rPr lang="en-US" b="1" dirty="0">
              <a:solidFill>
                <a:schemeClr val="tx1"/>
              </a:solidFill>
            </a:rPr>
            <a:t>Receipt Vouchers</a:t>
          </a:r>
        </a:p>
      </dgm:t>
    </dgm:pt>
    <dgm:pt modelId="{130B717B-FCFB-4C6F-B316-10C400315A0B}" type="parTrans" cxnId="{3C1CA23A-9EEA-47CA-8B77-9E663BC826E1}">
      <dgm:prSet/>
      <dgm:spPr/>
      <dgm:t>
        <a:bodyPr/>
        <a:lstStyle/>
        <a:p>
          <a:endParaRPr lang="en-US" b="1">
            <a:solidFill>
              <a:schemeClr val="tx1"/>
            </a:solidFill>
          </a:endParaRPr>
        </a:p>
      </dgm:t>
    </dgm:pt>
    <dgm:pt modelId="{DFEA0153-1433-4D6A-BE4C-D927B71853FF}" type="sibTrans" cxnId="{3C1CA23A-9EEA-47CA-8B77-9E663BC826E1}">
      <dgm:prSet/>
      <dgm:spPr/>
      <dgm:t>
        <a:bodyPr/>
        <a:lstStyle/>
        <a:p>
          <a:endParaRPr lang="en-US" b="1">
            <a:solidFill>
              <a:schemeClr val="tx1"/>
            </a:solidFill>
          </a:endParaRPr>
        </a:p>
      </dgm:t>
    </dgm:pt>
    <dgm:pt modelId="{0C952D17-D6CB-4573-A122-FA94FF13A430}">
      <dgm:prSet phldrT="[Text]"/>
      <dgm:spPr/>
      <dgm:t>
        <a:bodyPr/>
        <a:lstStyle/>
        <a:p>
          <a:r>
            <a:rPr lang="en-US" b="1" dirty="0">
              <a:solidFill>
                <a:schemeClr val="tx1"/>
              </a:solidFill>
            </a:rPr>
            <a:t>Payment Vouchers</a:t>
          </a:r>
        </a:p>
      </dgm:t>
    </dgm:pt>
    <dgm:pt modelId="{79DE0FAB-765D-425F-A355-0C63FDDCE11B}" type="parTrans" cxnId="{FA2BE6E2-16BD-4712-A18A-32DEC42BDB10}">
      <dgm:prSet/>
      <dgm:spPr/>
      <dgm:t>
        <a:bodyPr/>
        <a:lstStyle/>
        <a:p>
          <a:endParaRPr lang="en-US" b="1">
            <a:solidFill>
              <a:schemeClr val="tx1"/>
            </a:solidFill>
          </a:endParaRPr>
        </a:p>
      </dgm:t>
    </dgm:pt>
    <dgm:pt modelId="{E0EFFC6C-B9B9-4FAA-92D2-11C321092CCC}" type="sibTrans" cxnId="{FA2BE6E2-16BD-4712-A18A-32DEC42BDB10}">
      <dgm:prSet/>
      <dgm:spPr/>
      <dgm:t>
        <a:bodyPr/>
        <a:lstStyle/>
        <a:p>
          <a:endParaRPr lang="en-US" b="1">
            <a:solidFill>
              <a:schemeClr val="tx1"/>
            </a:solidFill>
          </a:endParaRPr>
        </a:p>
      </dgm:t>
    </dgm:pt>
    <dgm:pt modelId="{BB50AA50-2888-4D98-82D7-CF78ECF512D1}" type="pres">
      <dgm:prSet presAssocID="{4255FA9C-DF2B-430C-A808-D7D8CF91A83F}" presName="cycle" presStyleCnt="0">
        <dgm:presLayoutVars>
          <dgm:dir/>
          <dgm:resizeHandles val="exact"/>
        </dgm:presLayoutVars>
      </dgm:prSet>
      <dgm:spPr/>
    </dgm:pt>
    <dgm:pt modelId="{28DBB3C1-4370-47CC-A095-632F494F575B}" type="pres">
      <dgm:prSet presAssocID="{DF123FAD-FAC8-4007-A071-4EA314398131}" presName="node" presStyleLbl="node1" presStyleIdx="0" presStyleCnt="8" custScaleX="226910">
        <dgm:presLayoutVars>
          <dgm:bulletEnabled val="1"/>
        </dgm:presLayoutVars>
      </dgm:prSet>
      <dgm:spPr/>
    </dgm:pt>
    <dgm:pt modelId="{D956C849-B47A-46F1-9B16-24E732D02D86}" type="pres">
      <dgm:prSet presAssocID="{DF123FAD-FAC8-4007-A071-4EA314398131}" presName="spNode" presStyleCnt="0"/>
      <dgm:spPr/>
    </dgm:pt>
    <dgm:pt modelId="{8D98E17A-EECF-423A-A216-4148652182FE}" type="pres">
      <dgm:prSet presAssocID="{5BFE6E49-3D1C-4A74-BD85-1E287F828F46}" presName="sibTrans" presStyleLbl="sibTrans1D1" presStyleIdx="0" presStyleCnt="8"/>
      <dgm:spPr/>
    </dgm:pt>
    <dgm:pt modelId="{F29774A6-BB56-4C2F-8A96-DB1D9E285E7C}" type="pres">
      <dgm:prSet presAssocID="{54353A4B-BAE7-4025-960E-1939BB1224BC}" presName="node" presStyleLbl="node1" presStyleIdx="1" presStyleCnt="8" custScaleX="212451" custRadScaleRad="98756" custRadScaleInc="51253">
        <dgm:presLayoutVars>
          <dgm:bulletEnabled val="1"/>
        </dgm:presLayoutVars>
      </dgm:prSet>
      <dgm:spPr/>
    </dgm:pt>
    <dgm:pt modelId="{B622DD67-28A9-4013-B33B-E5A347CC3E6A}" type="pres">
      <dgm:prSet presAssocID="{54353A4B-BAE7-4025-960E-1939BB1224BC}" presName="spNode" presStyleCnt="0"/>
      <dgm:spPr/>
    </dgm:pt>
    <dgm:pt modelId="{3385813F-2D92-4691-BD41-4FAEAF0FDF14}" type="pres">
      <dgm:prSet presAssocID="{D6AD738C-3323-4029-ABFC-9F72840CE7D0}" presName="sibTrans" presStyleLbl="sibTrans1D1" presStyleIdx="1" presStyleCnt="8"/>
      <dgm:spPr/>
    </dgm:pt>
    <dgm:pt modelId="{B0819CED-F099-4A18-B349-AAE6AAFB0AF7}" type="pres">
      <dgm:prSet presAssocID="{017786CA-DF5B-46BF-98A6-3CFB0C61F8C3}" presName="node" presStyleLbl="node1" presStyleIdx="2" presStyleCnt="8" custScaleX="222221">
        <dgm:presLayoutVars>
          <dgm:bulletEnabled val="1"/>
        </dgm:presLayoutVars>
      </dgm:prSet>
      <dgm:spPr/>
    </dgm:pt>
    <dgm:pt modelId="{F5A13746-DC5B-4152-A32B-5437D779C4B4}" type="pres">
      <dgm:prSet presAssocID="{017786CA-DF5B-46BF-98A6-3CFB0C61F8C3}" presName="spNode" presStyleCnt="0"/>
      <dgm:spPr/>
    </dgm:pt>
    <dgm:pt modelId="{1B06C133-56D8-4D93-960A-BE6C8A349162}" type="pres">
      <dgm:prSet presAssocID="{BA549BB6-0B7C-4EC3-A745-6FBE6D1861DB}" presName="sibTrans" presStyleLbl="sibTrans1D1" presStyleIdx="2" presStyleCnt="8"/>
      <dgm:spPr/>
    </dgm:pt>
    <dgm:pt modelId="{56886F13-CF89-4FA0-A0DD-415BA72332C5}" type="pres">
      <dgm:prSet presAssocID="{D597DF62-323A-4889-AB29-C508CDB4F2E0}" presName="node" presStyleLbl="node1" presStyleIdx="3" presStyleCnt="8" custScaleX="215169" custRadScaleRad="97549" custRadScaleInc="-53577">
        <dgm:presLayoutVars>
          <dgm:bulletEnabled val="1"/>
        </dgm:presLayoutVars>
      </dgm:prSet>
      <dgm:spPr/>
    </dgm:pt>
    <dgm:pt modelId="{400AE23E-F326-4D31-9857-6EF5024B5461}" type="pres">
      <dgm:prSet presAssocID="{D597DF62-323A-4889-AB29-C508CDB4F2E0}" presName="spNode" presStyleCnt="0"/>
      <dgm:spPr/>
    </dgm:pt>
    <dgm:pt modelId="{C5A0C522-2BCA-40DB-B973-71789D9DF2C5}" type="pres">
      <dgm:prSet presAssocID="{04446A4B-3B82-4C7B-AD46-ADCBFD6DC351}" presName="sibTrans" presStyleLbl="sibTrans1D1" presStyleIdx="3" presStyleCnt="8"/>
      <dgm:spPr/>
    </dgm:pt>
    <dgm:pt modelId="{46ED3C3F-DFD6-4FE2-AB74-09C46CCFB806}" type="pres">
      <dgm:prSet presAssocID="{7D429370-04A5-4DBE-A194-79818023508C}" presName="node" presStyleLbl="node1" presStyleIdx="4" presStyleCnt="8" custScaleX="229628">
        <dgm:presLayoutVars>
          <dgm:bulletEnabled val="1"/>
        </dgm:presLayoutVars>
      </dgm:prSet>
      <dgm:spPr/>
    </dgm:pt>
    <dgm:pt modelId="{048CCE4B-31DB-440C-B754-53A77C6BF2C6}" type="pres">
      <dgm:prSet presAssocID="{7D429370-04A5-4DBE-A194-79818023508C}" presName="spNode" presStyleCnt="0"/>
      <dgm:spPr/>
    </dgm:pt>
    <dgm:pt modelId="{EAF0AFEC-C786-4EE2-8D18-2662D76FE191}" type="pres">
      <dgm:prSet presAssocID="{914D34AC-6C01-4E02-B3DB-49E9B783B83E}" presName="sibTrans" presStyleLbl="sibTrans1D1" presStyleIdx="4" presStyleCnt="8"/>
      <dgm:spPr/>
    </dgm:pt>
    <dgm:pt modelId="{C53A2C93-184D-4FE7-8D94-8E476BC0706A}" type="pres">
      <dgm:prSet presAssocID="{153734C3-F0FD-4274-BA38-89AC2F8DF311}" presName="node" presStyleLbl="node1" presStyleIdx="5" presStyleCnt="8" custScaleX="197890" custRadScaleRad="98157" custRadScaleInc="58272">
        <dgm:presLayoutVars>
          <dgm:bulletEnabled val="1"/>
        </dgm:presLayoutVars>
      </dgm:prSet>
      <dgm:spPr/>
    </dgm:pt>
    <dgm:pt modelId="{FDAD6760-A971-4898-93E5-98CADF34A310}" type="pres">
      <dgm:prSet presAssocID="{153734C3-F0FD-4274-BA38-89AC2F8DF311}" presName="spNode" presStyleCnt="0"/>
      <dgm:spPr/>
    </dgm:pt>
    <dgm:pt modelId="{784B170A-BFFF-4821-A4C5-7D000C4F80A3}" type="pres">
      <dgm:prSet presAssocID="{DFEA0153-1433-4D6A-BE4C-D927B71853FF}" presName="sibTrans" presStyleLbl="sibTrans1D1" presStyleIdx="5" presStyleCnt="8"/>
      <dgm:spPr/>
    </dgm:pt>
    <dgm:pt modelId="{C140872E-7FC4-4985-B6F5-734DA37D43FF}" type="pres">
      <dgm:prSet presAssocID="{0C952D17-D6CB-4573-A122-FA94FF13A430}" presName="node" presStyleLbl="node1" presStyleIdx="6" presStyleCnt="8" custScaleX="207662">
        <dgm:presLayoutVars>
          <dgm:bulletEnabled val="1"/>
        </dgm:presLayoutVars>
      </dgm:prSet>
      <dgm:spPr/>
    </dgm:pt>
    <dgm:pt modelId="{E4753251-93C2-48B2-949B-880E20805C9C}" type="pres">
      <dgm:prSet presAssocID="{0C952D17-D6CB-4573-A122-FA94FF13A430}" presName="spNode" presStyleCnt="0"/>
      <dgm:spPr/>
    </dgm:pt>
    <dgm:pt modelId="{92D2E793-0F6D-405C-ACDD-59CAB95DF397}" type="pres">
      <dgm:prSet presAssocID="{E0EFFC6C-B9B9-4FAA-92D2-11C321092CCC}" presName="sibTrans" presStyleLbl="sibTrans1D1" presStyleIdx="6" presStyleCnt="8"/>
      <dgm:spPr/>
    </dgm:pt>
    <dgm:pt modelId="{F8119986-A795-47D6-8264-CFDE5A4EA794}" type="pres">
      <dgm:prSet presAssocID="{30F2A646-F0B1-4280-B639-EBFDC7E70104}" presName="node" presStyleLbl="node1" presStyleIdx="7" presStyleCnt="8" custScaleX="222347" custRadScaleRad="99863" custRadScaleInc="-45753">
        <dgm:presLayoutVars>
          <dgm:bulletEnabled val="1"/>
        </dgm:presLayoutVars>
      </dgm:prSet>
      <dgm:spPr/>
    </dgm:pt>
    <dgm:pt modelId="{6365A1F8-200D-437B-B60D-4A4E69080C5D}" type="pres">
      <dgm:prSet presAssocID="{30F2A646-F0B1-4280-B639-EBFDC7E70104}" presName="spNode" presStyleCnt="0"/>
      <dgm:spPr/>
    </dgm:pt>
    <dgm:pt modelId="{FA4795DE-674B-4C35-97EB-66EB02BB3B63}" type="pres">
      <dgm:prSet presAssocID="{F85DDF66-C259-43AF-A16B-889604187E27}" presName="sibTrans" presStyleLbl="sibTrans1D1" presStyleIdx="7" presStyleCnt="8"/>
      <dgm:spPr/>
    </dgm:pt>
  </dgm:ptLst>
  <dgm:cxnLst>
    <dgm:cxn modelId="{9E03BB09-77DB-4FC0-B8EF-15309D6F4108}" type="presOf" srcId="{5BFE6E49-3D1C-4A74-BD85-1E287F828F46}" destId="{8D98E17A-EECF-423A-A216-4148652182FE}" srcOrd="0" destOrd="0" presId="urn:microsoft.com/office/officeart/2005/8/layout/cycle6"/>
    <dgm:cxn modelId="{F9E1C812-EA4E-4A5C-8DAE-B850BA3CE0EB}" type="presOf" srcId="{D597DF62-323A-4889-AB29-C508CDB4F2E0}" destId="{56886F13-CF89-4FA0-A0DD-415BA72332C5}" srcOrd="0" destOrd="0" presId="urn:microsoft.com/office/officeart/2005/8/layout/cycle6"/>
    <dgm:cxn modelId="{B7001618-7173-4E70-BBE0-D0FFA93F50B9}" type="presOf" srcId="{DF123FAD-FAC8-4007-A071-4EA314398131}" destId="{28DBB3C1-4370-47CC-A095-632F494F575B}" srcOrd="0" destOrd="0" presId="urn:microsoft.com/office/officeart/2005/8/layout/cycle6"/>
    <dgm:cxn modelId="{D0811625-89C5-43EE-8F0A-A86F9712FA37}" type="presOf" srcId="{7D429370-04A5-4DBE-A194-79818023508C}" destId="{46ED3C3F-DFD6-4FE2-AB74-09C46CCFB806}" srcOrd="0" destOrd="0" presId="urn:microsoft.com/office/officeart/2005/8/layout/cycle6"/>
    <dgm:cxn modelId="{A6330A31-9DCF-460F-A051-685949241F1A}" type="presOf" srcId="{DFEA0153-1433-4D6A-BE4C-D927B71853FF}" destId="{784B170A-BFFF-4821-A4C5-7D000C4F80A3}" srcOrd="0" destOrd="0" presId="urn:microsoft.com/office/officeart/2005/8/layout/cycle6"/>
    <dgm:cxn modelId="{3C1CA23A-9EEA-47CA-8B77-9E663BC826E1}" srcId="{4255FA9C-DF2B-430C-A808-D7D8CF91A83F}" destId="{153734C3-F0FD-4274-BA38-89AC2F8DF311}" srcOrd="5" destOrd="0" parTransId="{130B717B-FCFB-4C6F-B316-10C400315A0B}" sibTransId="{DFEA0153-1433-4D6A-BE4C-D927B71853FF}"/>
    <dgm:cxn modelId="{B2F31260-50AF-4AE0-B082-24943BC312C6}" type="presOf" srcId="{914D34AC-6C01-4E02-B3DB-49E9B783B83E}" destId="{EAF0AFEC-C786-4EE2-8D18-2662D76FE191}" srcOrd="0" destOrd="0" presId="urn:microsoft.com/office/officeart/2005/8/layout/cycle6"/>
    <dgm:cxn modelId="{E5831D60-B784-49AF-8E85-C01455E0C2CC}" type="presOf" srcId="{153734C3-F0FD-4274-BA38-89AC2F8DF311}" destId="{C53A2C93-184D-4FE7-8D94-8E476BC0706A}" srcOrd="0" destOrd="0" presId="urn:microsoft.com/office/officeart/2005/8/layout/cycle6"/>
    <dgm:cxn modelId="{1DB1C748-6847-407A-90D6-A92F2D24D205}" srcId="{4255FA9C-DF2B-430C-A808-D7D8CF91A83F}" destId="{DF123FAD-FAC8-4007-A071-4EA314398131}" srcOrd="0" destOrd="0" parTransId="{03B4E171-9AFD-467E-9D29-6CC1980595BE}" sibTransId="{5BFE6E49-3D1C-4A74-BD85-1E287F828F46}"/>
    <dgm:cxn modelId="{8B350278-1424-42FA-951B-781615991DC2}" srcId="{4255FA9C-DF2B-430C-A808-D7D8CF91A83F}" destId="{54353A4B-BAE7-4025-960E-1939BB1224BC}" srcOrd="1" destOrd="0" parTransId="{FA730EF5-4D78-49FB-9C5A-174DD462288E}" sibTransId="{D6AD738C-3323-4029-ABFC-9F72840CE7D0}"/>
    <dgm:cxn modelId="{36AAF77B-2227-4799-BBC1-BD616378FD6C}" type="presOf" srcId="{D6AD738C-3323-4029-ABFC-9F72840CE7D0}" destId="{3385813F-2D92-4691-BD41-4FAEAF0FDF14}" srcOrd="0" destOrd="0" presId="urn:microsoft.com/office/officeart/2005/8/layout/cycle6"/>
    <dgm:cxn modelId="{BFF93F81-ED2F-4A5E-ACBA-A338DA175E9E}" type="presOf" srcId="{E0EFFC6C-B9B9-4FAA-92D2-11C321092CCC}" destId="{92D2E793-0F6D-405C-ACDD-59CAB95DF397}" srcOrd="0" destOrd="0" presId="urn:microsoft.com/office/officeart/2005/8/layout/cycle6"/>
    <dgm:cxn modelId="{A1EEE882-2E2E-429F-B2A1-B22A7A4142B6}" type="presOf" srcId="{F85DDF66-C259-43AF-A16B-889604187E27}" destId="{FA4795DE-674B-4C35-97EB-66EB02BB3B63}" srcOrd="0" destOrd="0" presId="urn:microsoft.com/office/officeart/2005/8/layout/cycle6"/>
    <dgm:cxn modelId="{F5619D8F-00C6-4D76-817D-87987E6CF309}" srcId="{4255FA9C-DF2B-430C-A808-D7D8CF91A83F}" destId="{30F2A646-F0B1-4280-B639-EBFDC7E70104}" srcOrd="7" destOrd="0" parTransId="{04F1B9F3-05BE-4D19-97EF-9D70C2793107}" sibTransId="{F85DDF66-C259-43AF-A16B-889604187E27}"/>
    <dgm:cxn modelId="{FA7D8594-38EC-42E0-A39F-1FF06660A3C4}" type="presOf" srcId="{04446A4B-3B82-4C7B-AD46-ADCBFD6DC351}" destId="{C5A0C522-2BCA-40DB-B973-71789D9DF2C5}" srcOrd="0" destOrd="0" presId="urn:microsoft.com/office/officeart/2005/8/layout/cycle6"/>
    <dgm:cxn modelId="{9261C49B-654E-4FEB-B5B2-F03721447A60}" type="presOf" srcId="{30F2A646-F0B1-4280-B639-EBFDC7E70104}" destId="{F8119986-A795-47D6-8264-CFDE5A4EA794}" srcOrd="0" destOrd="0" presId="urn:microsoft.com/office/officeart/2005/8/layout/cycle6"/>
    <dgm:cxn modelId="{3CF246AD-3E2D-4097-962D-63587EB66B72}" srcId="{4255FA9C-DF2B-430C-A808-D7D8CF91A83F}" destId="{D597DF62-323A-4889-AB29-C508CDB4F2E0}" srcOrd="3" destOrd="0" parTransId="{5857F826-8307-4F0A-94DF-C48F7564D297}" sibTransId="{04446A4B-3B82-4C7B-AD46-ADCBFD6DC351}"/>
    <dgm:cxn modelId="{C17623B7-B088-4180-A015-771DAF3BAB98}" srcId="{4255FA9C-DF2B-430C-A808-D7D8CF91A83F}" destId="{7D429370-04A5-4DBE-A194-79818023508C}" srcOrd="4" destOrd="0" parTransId="{B3429DEB-6871-478C-83AF-608DA5641115}" sibTransId="{914D34AC-6C01-4E02-B3DB-49E9B783B83E}"/>
    <dgm:cxn modelId="{BA4BD3C1-03AE-49F3-8C1C-8A2E4C986D1F}" type="presOf" srcId="{017786CA-DF5B-46BF-98A6-3CFB0C61F8C3}" destId="{B0819CED-F099-4A18-B349-AAE6AAFB0AF7}" srcOrd="0" destOrd="0" presId="urn:microsoft.com/office/officeart/2005/8/layout/cycle6"/>
    <dgm:cxn modelId="{19E59BC2-9019-469B-BB98-8EB74C99089F}" type="presOf" srcId="{54353A4B-BAE7-4025-960E-1939BB1224BC}" destId="{F29774A6-BB56-4C2F-8A96-DB1D9E285E7C}" srcOrd="0" destOrd="0" presId="urn:microsoft.com/office/officeart/2005/8/layout/cycle6"/>
    <dgm:cxn modelId="{D8498ED5-BC3E-4D01-B457-D289CF1E4277}" type="presOf" srcId="{BA549BB6-0B7C-4EC3-A745-6FBE6D1861DB}" destId="{1B06C133-56D8-4D93-960A-BE6C8A349162}" srcOrd="0" destOrd="0" presId="urn:microsoft.com/office/officeart/2005/8/layout/cycle6"/>
    <dgm:cxn modelId="{FA2BE6E2-16BD-4712-A18A-32DEC42BDB10}" srcId="{4255FA9C-DF2B-430C-A808-D7D8CF91A83F}" destId="{0C952D17-D6CB-4573-A122-FA94FF13A430}" srcOrd="6" destOrd="0" parTransId="{79DE0FAB-765D-425F-A355-0C63FDDCE11B}" sibTransId="{E0EFFC6C-B9B9-4FAA-92D2-11C321092CCC}"/>
    <dgm:cxn modelId="{9BAB78F3-D5B6-4CE4-890A-F1045CB0372F}" type="presOf" srcId="{4255FA9C-DF2B-430C-A808-D7D8CF91A83F}" destId="{BB50AA50-2888-4D98-82D7-CF78ECF512D1}" srcOrd="0" destOrd="0" presId="urn:microsoft.com/office/officeart/2005/8/layout/cycle6"/>
    <dgm:cxn modelId="{8FBDC6F8-2121-48DE-BA2A-287050B65E3A}" srcId="{4255FA9C-DF2B-430C-A808-D7D8CF91A83F}" destId="{017786CA-DF5B-46BF-98A6-3CFB0C61F8C3}" srcOrd="2" destOrd="0" parTransId="{B0CD03D2-B0EF-48A3-939A-6A42913A6864}" sibTransId="{BA549BB6-0B7C-4EC3-A745-6FBE6D1861DB}"/>
    <dgm:cxn modelId="{52DA41FB-F30E-47D8-BCD7-50583B1A5311}" type="presOf" srcId="{0C952D17-D6CB-4573-A122-FA94FF13A430}" destId="{C140872E-7FC4-4985-B6F5-734DA37D43FF}" srcOrd="0" destOrd="0" presId="urn:microsoft.com/office/officeart/2005/8/layout/cycle6"/>
    <dgm:cxn modelId="{33A1CA9C-10E5-42B5-AE9C-DBCA76E57C03}" type="presParOf" srcId="{BB50AA50-2888-4D98-82D7-CF78ECF512D1}" destId="{28DBB3C1-4370-47CC-A095-632F494F575B}" srcOrd="0" destOrd="0" presId="urn:microsoft.com/office/officeart/2005/8/layout/cycle6"/>
    <dgm:cxn modelId="{10CA37B8-87BB-4629-BF38-EC49C1465258}" type="presParOf" srcId="{BB50AA50-2888-4D98-82D7-CF78ECF512D1}" destId="{D956C849-B47A-46F1-9B16-24E732D02D86}" srcOrd="1" destOrd="0" presId="urn:microsoft.com/office/officeart/2005/8/layout/cycle6"/>
    <dgm:cxn modelId="{47268D22-BC3B-4175-8530-84D54E2515F0}" type="presParOf" srcId="{BB50AA50-2888-4D98-82D7-CF78ECF512D1}" destId="{8D98E17A-EECF-423A-A216-4148652182FE}" srcOrd="2" destOrd="0" presId="urn:microsoft.com/office/officeart/2005/8/layout/cycle6"/>
    <dgm:cxn modelId="{7BE5C893-E3F6-4388-8BC5-2F4F41508966}" type="presParOf" srcId="{BB50AA50-2888-4D98-82D7-CF78ECF512D1}" destId="{F29774A6-BB56-4C2F-8A96-DB1D9E285E7C}" srcOrd="3" destOrd="0" presId="urn:microsoft.com/office/officeart/2005/8/layout/cycle6"/>
    <dgm:cxn modelId="{0605C736-4FE7-4A31-B03D-B8EDF0AAD7B0}" type="presParOf" srcId="{BB50AA50-2888-4D98-82D7-CF78ECF512D1}" destId="{B622DD67-28A9-4013-B33B-E5A347CC3E6A}" srcOrd="4" destOrd="0" presId="urn:microsoft.com/office/officeart/2005/8/layout/cycle6"/>
    <dgm:cxn modelId="{5B72B127-3D49-46ED-8594-0C2A4C1F130A}" type="presParOf" srcId="{BB50AA50-2888-4D98-82D7-CF78ECF512D1}" destId="{3385813F-2D92-4691-BD41-4FAEAF0FDF14}" srcOrd="5" destOrd="0" presId="urn:microsoft.com/office/officeart/2005/8/layout/cycle6"/>
    <dgm:cxn modelId="{1CCCFF7F-12A5-41AC-8AD5-B16D6AF4818C}" type="presParOf" srcId="{BB50AA50-2888-4D98-82D7-CF78ECF512D1}" destId="{B0819CED-F099-4A18-B349-AAE6AAFB0AF7}" srcOrd="6" destOrd="0" presId="urn:microsoft.com/office/officeart/2005/8/layout/cycle6"/>
    <dgm:cxn modelId="{88DA190C-8FB9-4AFF-81A2-7CE2B2DDF635}" type="presParOf" srcId="{BB50AA50-2888-4D98-82D7-CF78ECF512D1}" destId="{F5A13746-DC5B-4152-A32B-5437D779C4B4}" srcOrd="7" destOrd="0" presId="urn:microsoft.com/office/officeart/2005/8/layout/cycle6"/>
    <dgm:cxn modelId="{03A34FEA-C04C-468F-995F-5A04F7E7D058}" type="presParOf" srcId="{BB50AA50-2888-4D98-82D7-CF78ECF512D1}" destId="{1B06C133-56D8-4D93-960A-BE6C8A349162}" srcOrd="8" destOrd="0" presId="urn:microsoft.com/office/officeart/2005/8/layout/cycle6"/>
    <dgm:cxn modelId="{2DD6F4F1-0A5C-4C0F-84D2-0D29DAF67F73}" type="presParOf" srcId="{BB50AA50-2888-4D98-82D7-CF78ECF512D1}" destId="{56886F13-CF89-4FA0-A0DD-415BA72332C5}" srcOrd="9" destOrd="0" presId="urn:microsoft.com/office/officeart/2005/8/layout/cycle6"/>
    <dgm:cxn modelId="{CF324AAD-4966-41AF-AF93-52541B9B354E}" type="presParOf" srcId="{BB50AA50-2888-4D98-82D7-CF78ECF512D1}" destId="{400AE23E-F326-4D31-9857-6EF5024B5461}" srcOrd="10" destOrd="0" presId="urn:microsoft.com/office/officeart/2005/8/layout/cycle6"/>
    <dgm:cxn modelId="{E8864DEB-6CBC-4074-ACB1-C70D206374FD}" type="presParOf" srcId="{BB50AA50-2888-4D98-82D7-CF78ECF512D1}" destId="{C5A0C522-2BCA-40DB-B973-71789D9DF2C5}" srcOrd="11" destOrd="0" presId="urn:microsoft.com/office/officeart/2005/8/layout/cycle6"/>
    <dgm:cxn modelId="{3517EDB8-7F6B-4B78-BD2D-F3AEECB6899A}" type="presParOf" srcId="{BB50AA50-2888-4D98-82D7-CF78ECF512D1}" destId="{46ED3C3F-DFD6-4FE2-AB74-09C46CCFB806}" srcOrd="12" destOrd="0" presId="urn:microsoft.com/office/officeart/2005/8/layout/cycle6"/>
    <dgm:cxn modelId="{308F17E0-9F04-4D65-9DD2-E167D1B532D5}" type="presParOf" srcId="{BB50AA50-2888-4D98-82D7-CF78ECF512D1}" destId="{048CCE4B-31DB-440C-B754-53A77C6BF2C6}" srcOrd="13" destOrd="0" presId="urn:microsoft.com/office/officeart/2005/8/layout/cycle6"/>
    <dgm:cxn modelId="{9916EC66-3554-452B-A1FD-B9CC71D7DB6C}" type="presParOf" srcId="{BB50AA50-2888-4D98-82D7-CF78ECF512D1}" destId="{EAF0AFEC-C786-4EE2-8D18-2662D76FE191}" srcOrd="14" destOrd="0" presId="urn:microsoft.com/office/officeart/2005/8/layout/cycle6"/>
    <dgm:cxn modelId="{9D3EC273-C1D1-4609-913C-2A0C8C627B1B}" type="presParOf" srcId="{BB50AA50-2888-4D98-82D7-CF78ECF512D1}" destId="{C53A2C93-184D-4FE7-8D94-8E476BC0706A}" srcOrd="15" destOrd="0" presId="urn:microsoft.com/office/officeart/2005/8/layout/cycle6"/>
    <dgm:cxn modelId="{12A79963-DB11-4186-8499-253D29580268}" type="presParOf" srcId="{BB50AA50-2888-4D98-82D7-CF78ECF512D1}" destId="{FDAD6760-A971-4898-93E5-98CADF34A310}" srcOrd="16" destOrd="0" presId="urn:microsoft.com/office/officeart/2005/8/layout/cycle6"/>
    <dgm:cxn modelId="{15C3A073-C96A-4B17-81D7-08B2756DF765}" type="presParOf" srcId="{BB50AA50-2888-4D98-82D7-CF78ECF512D1}" destId="{784B170A-BFFF-4821-A4C5-7D000C4F80A3}" srcOrd="17" destOrd="0" presId="urn:microsoft.com/office/officeart/2005/8/layout/cycle6"/>
    <dgm:cxn modelId="{CB6DA087-6EC9-44E7-B886-397B76502BB5}" type="presParOf" srcId="{BB50AA50-2888-4D98-82D7-CF78ECF512D1}" destId="{C140872E-7FC4-4985-B6F5-734DA37D43FF}" srcOrd="18" destOrd="0" presId="urn:microsoft.com/office/officeart/2005/8/layout/cycle6"/>
    <dgm:cxn modelId="{5ECBED4D-DF0B-4DDB-B730-0189D4B9BF5F}" type="presParOf" srcId="{BB50AA50-2888-4D98-82D7-CF78ECF512D1}" destId="{E4753251-93C2-48B2-949B-880E20805C9C}" srcOrd="19" destOrd="0" presId="urn:microsoft.com/office/officeart/2005/8/layout/cycle6"/>
    <dgm:cxn modelId="{2C4456B1-B49D-4156-9530-B2380DFFD844}" type="presParOf" srcId="{BB50AA50-2888-4D98-82D7-CF78ECF512D1}" destId="{92D2E793-0F6D-405C-ACDD-59CAB95DF397}" srcOrd="20" destOrd="0" presId="urn:microsoft.com/office/officeart/2005/8/layout/cycle6"/>
    <dgm:cxn modelId="{F625D9E1-90AC-4172-B274-BEEACAB083D7}" type="presParOf" srcId="{BB50AA50-2888-4D98-82D7-CF78ECF512D1}" destId="{F8119986-A795-47D6-8264-CFDE5A4EA794}" srcOrd="21" destOrd="0" presId="urn:microsoft.com/office/officeart/2005/8/layout/cycle6"/>
    <dgm:cxn modelId="{7D4EC46A-BB5E-4C34-8D8D-AAB850D27E8C}" type="presParOf" srcId="{BB50AA50-2888-4D98-82D7-CF78ECF512D1}" destId="{6365A1F8-200D-437B-B60D-4A4E69080C5D}" srcOrd="22" destOrd="0" presId="urn:microsoft.com/office/officeart/2005/8/layout/cycle6"/>
    <dgm:cxn modelId="{979328CC-3106-45D1-AC9F-F539057F788C}" type="presParOf" srcId="{BB50AA50-2888-4D98-82D7-CF78ECF512D1}" destId="{FA4795DE-674B-4C35-97EB-66EB02BB3B63}" srcOrd="23" destOrd="0" presId="urn:microsoft.com/office/officeart/2005/8/layout/cycle6"/>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C426238-061E-409F-90F2-66441D49BE81}" type="doc">
      <dgm:prSet loTypeId="urn:microsoft.com/office/officeart/2005/8/layout/cycle8" loCatId="cycle" qsTypeId="urn:microsoft.com/office/officeart/2005/8/quickstyle/simple5" qsCatId="simple" csTypeId="urn:microsoft.com/office/officeart/2005/8/colors/colorful1" csCatId="colorful" phldr="1"/>
      <dgm:spPr/>
    </dgm:pt>
    <dgm:pt modelId="{3F31C4F2-C3C9-4663-9DD2-6F038D823F2C}">
      <dgm:prSet phldrT="[Text]"/>
      <dgm:spPr/>
      <dgm:t>
        <a:bodyPr/>
        <a:lstStyle/>
        <a:p>
          <a:r>
            <a:rPr lang="en-US" dirty="0">
              <a:solidFill>
                <a:schemeClr val="tx1">
                  <a:lumMod val="95000"/>
                  <a:lumOff val="5000"/>
                </a:schemeClr>
              </a:solidFill>
            </a:rPr>
            <a:t>Electronic Credit Ledger</a:t>
          </a:r>
        </a:p>
      </dgm:t>
    </dgm:pt>
    <dgm:pt modelId="{F746A4A5-8E2A-477F-A1F8-BA542020AA52}" type="parTrans" cxnId="{77F3E4AD-5068-4EA9-8A7E-448B95D25B20}">
      <dgm:prSet/>
      <dgm:spPr/>
      <dgm:t>
        <a:bodyPr/>
        <a:lstStyle/>
        <a:p>
          <a:endParaRPr lang="en-US">
            <a:solidFill>
              <a:schemeClr val="tx1">
                <a:lumMod val="95000"/>
                <a:lumOff val="5000"/>
              </a:schemeClr>
            </a:solidFill>
          </a:endParaRPr>
        </a:p>
      </dgm:t>
    </dgm:pt>
    <dgm:pt modelId="{97DEDC25-2E60-4265-8CAD-0DD90845D490}" type="sibTrans" cxnId="{77F3E4AD-5068-4EA9-8A7E-448B95D25B20}">
      <dgm:prSet/>
      <dgm:spPr/>
      <dgm:t>
        <a:bodyPr/>
        <a:lstStyle/>
        <a:p>
          <a:endParaRPr lang="en-US">
            <a:solidFill>
              <a:schemeClr val="tx1">
                <a:lumMod val="95000"/>
                <a:lumOff val="5000"/>
              </a:schemeClr>
            </a:solidFill>
          </a:endParaRPr>
        </a:p>
      </dgm:t>
    </dgm:pt>
    <dgm:pt modelId="{696ACFA2-E539-4CFC-B818-39F149B5DAD6}">
      <dgm:prSet phldrT="[Text]"/>
      <dgm:spPr/>
      <dgm:t>
        <a:bodyPr/>
        <a:lstStyle/>
        <a:p>
          <a:r>
            <a:rPr lang="en-US" dirty="0">
              <a:solidFill>
                <a:schemeClr val="tx1">
                  <a:lumMod val="95000"/>
                  <a:lumOff val="5000"/>
                </a:schemeClr>
              </a:solidFill>
            </a:rPr>
            <a:t>Electronic Liability Register</a:t>
          </a:r>
        </a:p>
      </dgm:t>
    </dgm:pt>
    <dgm:pt modelId="{6528851D-1EF6-438C-A1CE-E890520AE1DD}" type="parTrans" cxnId="{B9CDD103-C41E-436B-A601-BA854E32B012}">
      <dgm:prSet/>
      <dgm:spPr/>
      <dgm:t>
        <a:bodyPr/>
        <a:lstStyle/>
        <a:p>
          <a:endParaRPr lang="en-US">
            <a:solidFill>
              <a:schemeClr val="tx1">
                <a:lumMod val="95000"/>
                <a:lumOff val="5000"/>
              </a:schemeClr>
            </a:solidFill>
          </a:endParaRPr>
        </a:p>
      </dgm:t>
    </dgm:pt>
    <dgm:pt modelId="{36F4B3EB-5FD0-43FD-B320-8260A5FE69D4}" type="sibTrans" cxnId="{B9CDD103-C41E-436B-A601-BA854E32B012}">
      <dgm:prSet/>
      <dgm:spPr/>
      <dgm:t>
        <a:bodyPr/>
        <a:lstStyle/>
        <a:p>
          <a:endParaRPr lang="en-US">
            <a:solidFill>
              <a:schemeClr val="tx1">
                <a:lumMod val="95000"/>
                <a:lumOff val="5000"/>
              </a:schemeClr>
            </a:solidFill>
          </a:endParaRPr>
        </a:p>
      </dgm:t>
    </dgm:pt>
    <dgm:pt modelId="{0898AC39-6728-4826-84E8-BAA23480C93C}">
      <dgm:prSet phldrT="[Text]"/>
      <dgm:spPr/>
      <dgm:t>
        <a:bodyPr/>
        <a:lstStyle/>
        <a:p>
          <a:r>
            <a:rPr lang="en-US" dirty="0">
              <a:solidFill>
                <a:schemeClr val="tx1">
                  <a:lumMod val="95000"/>
                  <a:lumOff val="5000"/>
                </a:schemeClr>
              </a:solidFill>
            </a:rPr>
            <a:t>Electronic Cash Ledger</a:t>
          </a:r>
        </a:p>
      </dgm:t>
    </dgm:pt>
    <dgm:pt modelId="{DA015D21-F8DC-429C-A761-7D22A72F4B2E}" type="parTrans" cxnId="{EDCE6F13-C006-428E-8A04-3B0D3660A7F0}">
      <dgm:prSet/>
      <dgm:spPr/>
      <dgm:t>
        <a:bodyPr/>
        <a:lstStyle/>
        <a:p>
          <a:endParaRPr lang="en-US">
            <a:solidFill>
              <a:schemeClr val="tx1">
                <a:lumMod val="95000"/>
                <a:lumOff val="5000"/>
              </a:schemeClr>
            </a:solidFill>
          </a:endParaRPr>
        </a:p>
      </dgm:t>
    </dgm:pt>
    <dgm:pt modelId="{EDE9F956-049C-42D5-898A-2E2B22BBDD54}" type="sibTrans" cxnId="{EDCE6F13-C006-428E-8A04-3B0D3660A7F0}">
      <dgm:prSet/>
      <dgm:spPr/>
      <dgm:t>
        <a:bodyPr/>
        <a:lstStyle/>
        <a:p>
          <a:endParaRPr lang="en-US">
            <a:solidFill>
              <a:schemeClr val="tx1">
                <a:lumMod val="95000"/>
                <a:lumOff val="5000"/>
              </a:schemeClr>
            </a:solidFill>
          </a:endParaRPr>
        </a:p>
      </dgm:t>
    </dgm:pt>
    <dgm:pt modelId="{994F5D02-4DFE-4614-BD8F-FCAB1EB66BE3}" type="pres">
      <dgm:prSet presAssocID="{FC426238-061E-409F-90F2-66441D49BE81}" presName="compositeShape" presStyleCnt="0">
        <dgm:presLayoutVars>
          <dgm:chMax val="7"/>
          <dgm:dir/>
          <dgm:resizeHandles val="exact"/>
        </dgm:presLayoutVars>
      </dgm:prSet>
      <dgm:spPr/>
    </dgm:pt>
    <dgm:pt modelId="{433AD2BD-CEAE-488A-A010-4E48ECCBC2AB}" type="pres">
      <dgm:prSet presAssocID="{FC426238-061E-409F-90F2-66441D49BE81}" presName="wedge1" presStyleLbl="node1" presStyleIdx="0" presStyleCnt="3"/>
      <dgm:spPr/>
    </dgm:pt>
    <dgm:pt modelId="{67508B01-513F-4BCF-8122-5F4956CD3021}" type="pres">
      <dgm:prSet presAssocID="{FC426238-061E-409F-90F2-66441D49BE81}" presName="dummy1a" presStyleCnt="0"/>
      <dgm:spPr/>
    </dgm:pt>
    <dgm:pt modelId="{27F229E0-D72B-41A4-9943-F135D4F9AF67}" type="pres">
      <dgm:prSet presAssocID="{FC426238-061E-409F-90F2-66441D49BE81}" presName="dummy1b" presStyleCnt="0"/>
      <dgm:spPr/>
    </dgm:pt>
    <dgm:pt modelId="{FB5E61BF-093E-49D1-A2EB-FC9B2F900AB0}" type="pres">
      <dgm:prSet presAssocID="{FC426238-061E-409F-90F2-66441D49BE81}" presName="wedge1Tx" presStyleLbl="node1" presStyleIdx="0" presStyleCnt="3">
        <dgm:presLayoutVars>
          <dgm:chMax val="0"/>
          <dgm:chPref val="0"/>
          <dgm:bulletEnabled val="1"/>
        </dgm:presLayoutVars>
      </dgm:prSet>
      <dgm:spPr/>
    </dgm:pt>
    <dgm:pt modelId="{9F49D141-0B27-4309-9F8F-79249E2C44E2}" type="pres">
      <dgm:prSet presAssocID="{FC426238-061E-409F-90F2-66441D49BE81}" presName="wedge2" presStyleLbl="node1" presStyleIdx="1" presStyleCnt="3"/>
      <dgm:spPr/>
    </dgm:pt>
    <dgm:pt modelId="{E646575A-3088-4960-B1C6-27671E9442D6}" type="pres">
      <dgm:prSet presAssocID="{FC426238-061E-409F-90F2-66441D49BE81}" presName="dummy2a" presStyleCnt="0"/>
      <dgm:spPr/>
    </dgm:pt>
    <dgm:pt modelId="{58C4AE38-A656-44B2-84AA-1B1BB1099F43}" type="pres">
      <dgm:prSet presAssocID="{FC426238-061E-409F-90F2-66441D49BE81}" presName="dummy2b" presStyleCnt="0"/>
      <dgm:spPr/>
    </dgm:pt>
    <dgm:pt modelId="{0FA15B5B-3ACF-434B-A332-01BCEBF2E543}" type="pres">
      <dgm:prSet presAssocID="{FC426238-061E-409F-90F2-66441D49BE81}" presName="wedge2Tx" presStyleLbl="node1" presStyleIdx="1" presStyleCnt="3">
        <dgm:presLayoutVars>
          <dgm:chMax val="0"/>
          <dgm:chPref val="0"/>
          <dgm:bulletEnabled val="1"/>
        </dgm:presLayoutVars>
      </dgm:prSet>
      <dgm:spPr/>
    </dgm:pt>
    <dgm:pt modelId="{D094A40E-4776-46CE-9261-5DD9F57C2027}" type="pres">
      <dgm:prSet presAssocID="{FC426238-061E-409F-90F2-66441D49BE81}" presName="wedge3" presStyleLbl="node1" presStyleIdx="2" presStyleCnt="3"/>
      <dgm:spPr/>
    </dgm:pt>
    <dgm:pt modelId="{016E1C77-F238-43BE-A564-BC9E2D3FA732}" type="pres">
      <dgm:prSet presAssocID="{FC426238-061E-409F-90F2-66441D49BE81}" presName="dummy3a" presStyleCnt="0"/>
      <dgm:spPr/>
    </dgm:pt>
    <dgm:pt modelId="{D175A4C2-A4FD-4E65-A7E2-DFA24E2FA7F0}" type="pres">
      <dgm:prSet presAssocID="{FC426238-061E-409F-90F2-66441D49BE81}" presName="dummy3b" presStyleCnt="0"/>
      <dgm:spPr/>
    </dgm:pt>
    <dgm:pt modelId="{747D0635-D980-4B4E-981D-E1785B7F3D71}" type="pres">
      <dgm:prSet presAssocID="{FC426238-061E-409F-90F2-66441D49BE81}" presName="wedge3Tx" presStyleLbl="node1" presStyleIdx="2" presStyleCnt="3">
        <dgm:presLayoutVars>
          <dgm:chMax val="0"/>
          <dgm:chPref val="0"/>
          <dgm:bulletEnabled val="1"/>
        </dgm:presLayoutVars>
      </dgm:prSet>
      <dgm:spPr/>
    </dgm:pt>
    <dgm:pt modelId="{F0C16961-A2D4-4B72-9F79-DC4107661988}" type="pres">
      <dgm:prSet presAssocID="{97DEDC25-2E60-4265-8CAD-0DD90845D490}" presName="arrowWedge1" presStyleLbl="fgSibTrans2D1" presStyleIdx="0" presStyleCnt="3"/>
      <dgm:spPr/>
    </dgm:pt>
    <dgm:pt modelId="{13C21FB9-CF2E-4A58-802E-EBD3F3EA28BA}" type="pres">
      <dgm:prSet presAssocID="{36F4B3EB-5FD0-43FD-B320-8260A5FE69D4}" presName="arrowWedge2" presStyleLbl="fgSibTrans2D1" presStyleIdx="1" presStyleCnt="3"/>
      <dgm:spPr/>
    </dgm:pt>
    <dgm:pt modelId="{24744274-BDEA-4931-8900-BBA9E6C38AA9}" type="pres">
      <dgm:prSet presAssocID="{EDE9F956-049C-42D5-898A-2E2B22BBDD54}" presName="arrowWedge3" presStyleLbl="fgSibTrans2D1" presStyleIdx="2" presStyleCnt="3"/>
      <dgm:spPr/>
    </dgm:pt>
  </dgm:ptLst>
  <dgm:cxnLst>
    <dgm:cxn modelId="{B9CDD103-C41E-436B-A601-BA854E32B012}" srcId="{FC426238-061E-409F-90F2-66441D49BE81}" destId="{696ACFA2-E539-4CFC-B818-39F149B5DAD6}" srcOrd="1" destOrd="0" parTransId="{6528851D-1EF6-438C-A1CE-E890520AE1DD}" sibTransId="{36F4B3EB-5FD0-43FD-B320-8260A5FE69D4}"/>
    <dgm:cxn modelId="{EDCE6F13-C006-428E-8A04-3B0D3660A7F0}" srcId="{FC426238-061E-409F-90F2-66441D49BE81}" destId="{0898AC39-6728-4826-84E8-BAA23480C93C}" srcOrd="2" destOrd="0" parTransId="{DA015D21-F8DC-429C-A761-7D22A72F4B2E}" sibTransId="{EDE9F956-049C-42D5-898A-2E2B22BBDD54}"/>
    <dgm:cxn modelId="{1793071E-A4C0-4931-BF44-DB253A41C9B1}" type="presOf" srcId="{696ACFA2-E539-4CFC-B818-39F149B5DAD6}" destId="{9F49D141-0B27-4309-9F8F-79249E2C44E2}" srcOrd="0" destOrd="0" presId="urn:microsoft.com/office/officeart/2005/8/layout/cycle8"/>
    <dgm:cxn modelId="{B2212725-4449-4202-80F0-F9E6DE80A51F}" type="presOf" srcId="{0898AC39-6728-4826-84E8-BAA23480C93C}" destId="{747D0635-D980-4B4E-981D-E1785B7F3D71}" srcOrd="1" destOrd="0" presId="urn:microsoft.com/office/officeart/2005/8/layout/cycle8"/>
    <dgm:cxn modelId="{1BF9F265-19FA-489B-808C-888139A9115B}" type="presOf" srcId="{0898AC39-6728-4826-84E8-BAA23480C93C}" destId="{D094A40E-4776-46CE-9261-5DD9F57C2027}" srcOrd="0" destOrd="0" presId="urn:microsoft.com/office/officeart/2005/8/layout/cycle8"/>
    <dgm:cxn modelId="{21CA2771-7A68-416E-9CF1-311E29139233}" type="presOf" srcId="{3F31C4F2-C3C9-4663-9DD2-6F038D823F2C}" destId="{433AD2BD-CEAE-488A-A010-4E48ECCBC2AB}" srcOrd="0" destOrd="0" presId="urn:microsoft.com/office/officeart/2005/8/layout/cycle8"/>
    <dgm:cxn modelId="{77F3E4AD-5068-4EA9-8A7E-448B95D25B20}" srcId="{FC426238-061E-409F-90F2-66441D49BE81}" destId="{3F31C4F2-C3C9-4663-9DD2-6F038D823F2C}" srcOrd="0" destOrd="0" parTransId="{F746A4A5-8E2A-477F-A1F8-BA542020AA52}" sibTransId="{97DEDC25-2E60-4265-8CAD-0DD90845D490}"/>
    <dgm:cxn modelId="{DC918ABC-CACD-4AA0-B1CC-51204300605A}" type="presOf" srcId="{3F31C4F2-C3C9-4663-9DD2-6F038D823F2C}" destId="{FB5E61BF-093E-49D1-A2EB-FC9B2F900AB0}" srcOrd="1" destOrd="0" presId="urn:microsoft.com/office/officeart/2005/8/layout/cycle8"/>
    <dgm:cxn modelId="{7E59E1BD-D6F5-43F1-AB64-ADA097281DED}" type="presOf" srcId="{FC426238-061E-409F-90F2-66441D49BE81}" destId="{994F5D02-4DFE-4614-BD8F-FCAB1EB66BE3}" srcOrd="0" destOrd="0" presId="urn:microsoft.com/office/officeart/2005/8/layout/cycle8"/>
    <dgm:cxn modelId="{C74549C9-3635-471E-AADB-8F1D7A9F43B6}" type="presOf" srcId="{696ACFA2-E539-4CFC-B818-39F149B5DAD6}" destId="{0FA15B5B-3ACF-434B-A332-01BCEBF2E543}" srcOrd="1" destOrd="0" presId="urn:microsoft.com/office/officeart/2005/8/layout/cycle8"/>
    <dgm:cxn modelId="{C3CB61E1-47F8-4FF4-BB32-D2590758FBE1}" type="presParOf" srcId="{994F5D02-4DFE-4614-BD8F-FCAB1EB66BE3}" destId="{433AD2BD-CEAE-488A-A010-4E48ECCBC2AB}" srcOrd="0" destOrd="0" presId="urn:microsoft.com/office/officeart/2005/8/layout/cycle8"/>
    <dgm:cxn modelId="{776FEC14-C7A0-436C-BEAC-96CA7B5E251C}" type="presParOf" srcId="{994F5D02-4DFE-4614-BD8F-FCAB1EB66BE3}" destId="{67508B01-513F-4BCF-8122-5F4956CD3021}" srcOrd="1" destOrd="0" presId="urn:microsoft.com/office/officeart/2005/8/layout/cycle8"/>
    <dgm:cxn modelId="{7E2EC5AE-F1D2-4BA3-8030-D5B87C487E5A}" type="presParOf" srcId="{994F5D02-4DFE-4614-BD8F-FCAB1EB66BE3}" destId="{27F229E0-D72B-41A4-9943-F135D4F9AF67}" srcOrd="2" destOrd="0" presId="urn:microsoft.com/office/officeart/2005/8/layout/cycle8"/>
    <dgm:cxn modelId="{0010612F-0EF4-412A-BDED-411F85FF4E98}" type="presParOf" srcId="{994F5D02-4DFE-4614-BD8F-FCAB1EB66BE3}" destId="{FB5E61BF-093E-49D1-A2EB-FC9B2F900AB0}" srcOrd="3" destOrd="0" presId="urn:microsoft.com/office/officeart/2005/8/layout/cycle8"/>
    <dgm:cxn modelId="{0A903393-576F-438F-9FD1-A71C71ECF5E3}" type="presParOf" srcId="{994F5D02-4DFE-4614-BD8F-FCAB1EB66BE3}" destId="{9F49D141-0B27-4309-9F8F-79249E2C44E2}" srcOrd="4" destOrd="0" presId="urn:microsoft.com/office/officeart/2005/8/layout/cycle8"/>
    <dgm:cxn modelId="{74E949D0-F823-4885-96D2-608DDA0D6601}" type="presParOf" srcId="{994F5D02-4DFE-4614-BD8F-FCAB1EB66BE3}" destId="{E646575A-3088-4960-B1C6-27671E9442D6}" srcOrd="5" destOrd="0" presId="urn:microsoft.com/office/officeart/2005/8/layout/cycle8"/>
    <dgm:cxn modelId="{16CBC079-7F85-4F5B-95DB-68C3B6367473}" type="presParOf" srcId="{994F5D02-4DFE-4614-BD8F-FCAB1EB66BE3}" destId="{58C4AE38-A656-44B2-84AA-1B1BB1099F43}" srcOrd="6" destOrd="0" presId="urn:microsoft.com/office/officeart/2005/8/layout/cycle8"/>
    <dgm:cxn modelId="{10FCD985-2ABF-40FF-9F44-91E46D95A673}" type="presParOf" srcId="{994F5D02-4DFE-4614-BD8F-FCAB1EB66BE3}" destId="{0FA15B5B-3ACF-434B-A332-01BCEBF2E543}" srcOrd="7" destOrd="0" presId="urn:microsoft.com/office/officeart/2005/8/layout/cycle8"/>
    <dgm:cxn modelId="{2C57EF78-1949-46D9-8BCB-D4617742DE7E}" type="presParOf" srcId="{994F5D02-4DFE-4614-BD8F-FCAB1EB66BE3}" destId="{D094A40E-4776-46CE-9261-5DD9F57C2027}" srcOrd="8" destOrd="0" presId="urn:microsoft.com/office/officeart/2005/8/layout/cycle8"/>
    <dgm:cxn modelId="{154CA682-737A-4DED-A42C-2F8CC1AEFF06}" type="presParOf" srcId="{994F5D02-4DFE-4614-BD8F-FCAB1EB66BE3}" destId="{016E1C77-F238-43BE-A564-BC9E2D3FA732}" srcOrd="9" destOrd="0" presId="urn:microsoft.com/office/officeart/2005/8/layout/cycle8"/>
    <dgm:cxn modelId="{9622F182-322E-469C-A8C9-2E3D646742BC}" type="presParOf" srcId="{994F5D02-4DFE-4614-BD8F-FCAB1EB66BE3}" destId="{D175A4C2-A4FD-4E65-A7E2-DFA24E2FA7F0}" srcOrd="10" destOrd="0" presId="urn:microsoft.com/office/officeart/2005/8/layout/cycle8"/>
    <dgm:cxn modelId="{3257D26F-BE5A-4500-AB7F-B5530B03915D}" type="presParOf" srcId="{994F5D02-4DFE-4614-BD8F-FCAB1EB66BE3}" destId="{747D0635-D980-4B4E-981D-E1785B7F3D71}" srcOrd="11" destOrd="0" presId="urn:microsoft.com/office/officeart/2005/8/layout/cycle8"/>
    <dgm:cxn modelId="{74DD7DB7-DC92-4674-B13A-8AD86906AFA8}" type="presParOf" srcId="{994F5D02-4DFE-4614-BD8F-FCAB1EB66BE3}" destId="{F0C16961-A2D4-4B72-9F79-DC4107661988}" srcOrd="12" destOrd="0" presId="urn:microsoft.com/office/officeart/2005/8/layout/cycle8"/>
    <dgm:cxn modelId="{AC94DDFC-8BD6-4B73-AD1C-303B2CF03A18}" type="presParOf" srcId="{994F5D02-4DFE-4614-BD8F-FCAB1EB66BE3}" destId="{13C21FB9-CF2E-4A58-802E-EBD3F3EA28BA}" srcOrd="13" destOrd="0" presId="urn:microsoft.com/office/officeart/2005/8/layout/cycle8"/>
    <dgm:cxn modelId="{EE8D3A0D-DA2F-4FBF-8726-4CD88941C8DA}" type="presParOf" srcId="{994F5D02-4DFE-4614-BD8F-FCAB1EB66BE3}" destId="{24744274-BDEA-4931-8900-BBA9E6C38AA9}" srcOrd="14"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A43B99F1-F959-408D-8CA5-14BE21A2EE42}" type="doc">
      <dgm:prSet loTypeId="urn:microsoft.com/office/officeart/2005/8/layout/hList9" loCatId="list" qsTypeId="urn:microsoft.com/office/officeart/2005/8/quickstyle/simple1" qsCatId="simple" csTypeId="urn:microsoft.com/office/officeart/2005/8/colors/colorful1#13" csCatId="colorful" phldr="1"/>
      <dgm:spPr/>
      <dgm:t>
        <a:bodyPr/>
        <a:lstStyle/>
        <a:p>
          <a:endParaRPr lang="en-US"/>
        </a:p>
      </dgm:t>
    </dgm:pt>
    <dgm:pt modelId="{3293A59E-0862-477D-BC43-454171566FD2}">
      <dgm:prSet phldrT="[Text]" custT="1"/>
      <dgm:spPr/>
      <dgm:t>
        <a:bodyPr/>
        <a:lstStyle/>
        <a:p>
          <a:r>
            <a:rPr lang="en-US" sz="2400" b="1" u="sng" dirty="0"/>
            <a:t>Debit by</a:t>
          </a:r>
          <a:endParaRPr lang="en-US" sz="2400" dirty="0"/>
        </a:p>
      </dgm:t>
    </dgm:pt>
    <dgm:pt modelId="{3F4AE11F-BFB9-444E-AAD9-0A2FF4F45F33}" type="parTrans" cxnId="{C5B4767A-AF9A-4B80-A9AD-7641BC997A9B}">
      <dgm:prSet/>
      <dgm:spPr/>
      <dgm:t>
        <a:bodyPr/>
        <a:lstStyle/>
        <a:p>
          <a:endParaRPr lang="en-US" sz="2000"/>
        </a:p>
      </dgm:t>
    </dgm:pt>
    <dgm:pt modelId="{83FB2E6F-5D56-4C98-9378-0FFBFCFC3CA7}" type="sibTrans" cxnId="{C5B4767A-AF9A-4B80-A9AD-7641BC997A9B}">
      <dgm:prSet/>
      <dgm:spPr/>
      <dgm:t>
        <a:bodyPr/>
        <a:lstStyle/>
        <a:p>
          <a:endParaRPr lang="en-US" sz="2000"/>
        </a:p>
      </dgm:t>
    </dgm:pt>
    <dgm:pt modelId="{3320A737-6AEF-42C5-9647-46233ECA45CC}">
      <dgm:prSet phldrT="[Text]" custT="1"/>
      <dgm:spPr/>
      <dgm:t>
        <a:bodyPr/>
        <a:lstStyle/>
        <a:p>
          <a:r>
            <a:rPr lang="en-US" sz="2000" dirty="0"/>
            <a:t>      Amount payable as per the       return</a:t>
          </a:r>
        </a:p>
      </dgm:t>
    </dgm:pt>
    <dgm:pt modelId="{5B0A25AC-2543-4AE7-9EA8-E399FF41C73E}" type="parTrans" cxnId="{8F21956F-0B46-4470-A360-E2DD9772CCDC}">
      <dgm:prSet/>
      <dgm:spPr/>
      <dgm:t>
        <a:bodyPr/>
        <a:lstStyle/>
        <a:p>
          <a:endParaRPr lang="en-US" sz="2000"/>
        </a:p>
      </dgm:t>
    </dgm:pt>
    <dgm:pt modelId="{7D40F53B-413D-4728-842A-01F1CA959133}" type="sibTrans" cxnId="{8F21956F-0B46-4470-A360-E2DD9772CCDC}">
      <dgm:prSet/>
      <dgm:spPr/>
      <dgm:t>
        <a:bodyPr/>
        <a:lstStyle/>
        <a:p>
          <a:endParaRPr lang="en-US" sz="2000"/>
        </a:p>
      </dgm:t>
    </dgm:pt>
    <dgm:pt modelId="{E6986016-521B-43E0-B00F-BF1B0322D190}">
      <dgm:prSet phldrT="[Text]" custT="1"/>
      <dgm:spPr/>
      <dgm:t>
        <a:bodyPr/>
        <a:lstStyle/>
        <a:p>
          <a:r>
            <a:rPr lang="en-US" sz="2000" dirty="0"/>
            <a:t>Amount payable as determined by a proper officer</a:t>
          </a:r>
        </a:p>
      </dgm:t>
    </dgm:pt>
    <dgm:pt modelId="{E4CB94FD-EF12-45C8-BA34-DC613675014F}" type="parTrans" cxnId="{A739B124-596F-4428-B4B0-BDFECA1FBEFC}">
      <dgm:prSet/>
      <dgm:spPr/>
      <dgm:t>
        <a:bodyPr/>
        <a:lstStyle/>
        <a:p>
          <a:endParaRPr lang="en-US" sz="2000"/>
        </a:p>
      </dgm:t>
    </dgm:pt>
    <dgm:pt modelId="{E3515A8D-6D2B-49DD-9422-F246C93128BD}" type="sibTrans" cxnId="{A739B124-596F-4428-B4B0-BDFECA1FBEFC}">
      <dgm:prSet/>
      <dgm:spPr/>
      <dgm:t>
        <a:bodyPr/>
        <a:lstStyle/>
        <a:p>
          <a:endParaRPr lang="en-US" sz="2000"/>
        </a:p>
      </dgm:t>
    </dgm:pt>
    <dgm:pt modelId="{57EC817E-5AA3-457B-9902-08C83DFE652D}">
      <dgm:prSet phldrT="[Text]" custT="1"/>
      <dgm:spPr/>
      <dgm:t>
        <a:bodyPr/>
        <a:lstStyle/>
        <a:p>
          <a:r>
            <a:rPr lang="en-US" sz="2400" b="1" u="sng" dirty="0"/>
            <a:t>Credit by</a:t>
          </a:r>
          <a:endParaRPr lang="en-US" sz="2400" dirty="0"/>
        </a:p>
      </dgm:t>
    </dgm:pt>
    <dgm:pt modelId="{B5239B21-02B7-46A4-A6DB-2A12FED00494}" type="parTrans" cxnId="{7C01C23D-9AA2-4109-83E2-E163F4E5C122}">
      <dgm:prSet/>
      <dgm:spPr/>
      <dgm:t>
        <a:bodyPr/>
        <a:lstStyle/>
        <a:p>
          <a:endParaRPr lang="en-US" sz="2000"/>
        </a:p>
      </dgm:t>
    </dgm:pt>
    <dgm:pt modelId="{5DC29C72-9185-4164-8C26-D006F311B0FA}" type="sibTrans" cxnId="{7C01C23D-9AA2-4109-83E2-E163F4E5C122}">
      <dgm:prSet/>
      <dgm:spPr/>
      <dgm:t>
        <a:bodyPr/>
        <a:lstStyle/>
        <a:p>
          <a:endParaRPr lang="en-US" sz="2000"/>
        </a:p>
      </dgm:t>
    </dgm:pt>
    <dgm:pt modelId="{4D652D97-8F6B-4CD4-82A3-67335483466A}">
      <dgm:prSet phldrT="[Text]" custT="1"/>
      <dgm:spPr/>
      <dgm:t>
        <a:bodyPr/>
        <a:lstStyle/>
        <a:p>
          <a:r>
            <a:rPr lang="en-US" sz="2000" dirty="0"/>
            <a:t>Payment of every liability by a registered person as per his return</a:t>
          </a:r>
        </a:p>
      </dgm:t>
    </dgm:pt>
    <dgm:pt modelId="{C02BFF09-8448-487A-B0AA-7385DEF5CF04}" type="parTrans" cxnId="{33A4AFB1-C74F-47FB-B011-D529521DD8CD}">
      <dgm:prSet/>
      <dgm:spPr/>
      <dgm:t>
        <a:bodyPr/>
        <a:lstStyle/>
        <a:p>
          <a:endParaRPr lang="en-US" sz="2000"/>
        </a:p>
      </dgm:t>
    </dgm:pt>
    <dgm:pt modelId="{363CD9AB-B31C-4D24-8C4B-B137BC6949B2}" type="sibTrans" cxnId="{33A4AFB1-C74F-47FB-B011-D529521DD8CD}">
      <dgm:prSet/>
      <dgm:spPr/>
      <dgm:t>
        <a:bodyPr/>
        <a:lstStyle/>
        <a:p>
          <a:endParaRPr lang="en-US" sz="2000"/>
        </a:p>
      </dgm:t>
    </dgm:pt>
    <dgm:pt modelId="{4CCA5989-7CFF-486E-8376-258DDAE9E381}">
      <dgm:prSet phldrT="[Text]" custT="1"/>
      <dgm:spPr/>
      <dgm:t>
        <a:bodyPr/>
        <a:lstStyle/>
        <a:p>
          <a:r>
            <a:rPr lang="en-US" sz="2000" dirty="0"/>
            <a:t>Payment of TDS, TCS, amount payable on RCM or in composition scheme, any amount paid</a:t>
          </a:r>
        </a:p>
      </dgm:t>
    </dgm:pt>
    <dgm:pt modelId="{10BBC7B6-C878-4CCE-A001-52E72233B336}" type="parTrans" cxnId="{35713677-5F28-43EB-8AB4-2D950BCCEFF2}">
      <dgm:prSet/>
      <dgm:spPr/>
      <dgm:t>
        <a:bodyPr/>
        <a:lstStyle/>
        <a:p>
          <a:endParaRPr lang="en-US" sz="2000"/>
        </a:p>
      </dgm:t>
    </dgm:pt>
    <dgm:pt modelId="{67A70C3B-F811-4E2B-94B3-4C3A1B72361C}" type="sibTrans" cxnId="{35713677-5F28-43EB-8AB4-2D950BCCEFF2}">
      <dgm:prSet/>
      <dgm:spPr/>
      <dgm:t>
        <a:bodyPr/>
        <a:lstStyle/>
        <a:p>
          <a:endParaRPr lang="en-US" sz="2000"/>
        </a:p>
      </dgm:t>
    </dgm:pt>
    <dgm:pt modelId="{693D533A-70F3-499F-819D-0E361ADDD826}">
      <dgm:prSet phldrT="[Text]" custT="1"/>
      <dgm:spPr/>
      <dgm:t>
        <a:bodyPr/>
        <a:lstStyle/>
        <a:p>
          <a:r>
            <a:rPr lang="en-US" sz="2000" dirty="0"/>
            <a:t>Amount of tax &amp; interest payable as a result of mismatch</a:t>
          </a:r>
        </a:p>
      </dgm:t>
    </dgm:pt>
    <dgm:pt modelId="{95812609-EEBD-4ECA-BA16-1535A20866D6}" type="parTrans" cxnId="{6DBF0E8A-432B-43D8-B3A0-6D0DD84B7276}">
      <dgm:prSet/>
      <dgm:spPr/>
      <dgm:t>
        <a:bodyPr/>
        <a:lstStyle/>
        <a:p>
          <a:endParaRPr lang="en-US" sz="2000"/>
        </a:p>
      </dgm:t>
    </dgm:pt>
    <dgm:pt modelId="{6D582922-0CD6-49CE-B664-4AA7F31CC09B}" type="sibTrans" cxnId="{6DBF0E8A-432B-43D8-B3A0-6D0DD84B7276}">
      <dgm:prSet/>
      <dgm:spPr/>
      <dgm:t>
        <a:bodyPr/>
        <a:lstStyle/>
        <a:p>
          <a:endParaRPr lang="en-US" sz="2000"/>
        </a:p>
      </dgm:t>
    </dgm:pt>
    <dgm:pt modelId="{E05F9563-B32F-4971-BD48-75584013130E}">
      <dgm:prSet phldrT="[Text]" custT="1"/>
      <dgm:spPr/>
      <dgm:t>
        <a:bodyPr/>
        <a:lstStyle/>
        <a:p>
          <a:r>
            <a:rPr lang="en-US" sz="2000" dirty="0"/>
            <a:t>Any amount of demand reduced by AA or AT or court</a:t>
          </a:r>
        </a:p>
      </dgm:t>
    </dgm:pt>
    <dgm:pt modelId="{31921F5C-8508-4ACC-9458-60A6599D9845}" type="parTrans" cxnId="{FA22DC48-9061-40A2-A528-49BA15FE6C2E}">
      <dgm:prSet/>
      <dgm:spPr/>
      <dgm:t>
        <a:bodyPr/>
        <a:lstStyle/>
        <a:p>
          <a:endParaRPr lang="en-US" sz="2000"/>
        </a:p>
      </dgm:t>
    </dgm:pt>
    <dgm:pt modelId="{600ED5AB-7715-4053-9F9A-70C2584081D2}" type="sibTrans" cxnId="{FA22DC48-9061-40A2-A528-49BA15FE6C2E}">
      <dgm:prSet/>
      <dgm:spPr/>
      <dgm:t>
        <a:bodyPr/>
        <a:lstStyle/>
        <a:p>
          <a:endParaRPr lang="en-US" sz="2000"/>
        </a:p>
      </dgm:t>
    </dgm:pt>
    <dgm:pt modelId="{03BFD7D9-D791-4721-9B60-0F9B56CADFEB}">
      <dgm:prSet phldrT="[Text]" custT="1"/>
      <dgm:spPr/>
      <dgm:t>
        <a:bodyPr/>
        <a:lstStyle/>
        <a:p>
          <a:r>
            <a:rPr lang="en-US" sz="2000" dirty="0"/>
            <a:t>Any amount of interest that may accrue from time to time</a:t>
          </a:r>
        </a:p>
      </dgm:t>
    </dgm:pt>
    <dgm:pt modelId="{01604542-1EE6-4CCA-BAE4-AE142A9478DF}" type="parTrans" cxnId="{10E4BF42-E3AD-4004-8BD6-1F1FF89CD155}">
      <dgm:prSet/>
      <dgm:spPr/>
      <dgm:t>
        <a:bodyPr/>
        <a:lstStyle/>
        <a:p>
          <a:endParaRPr lang="en-US" sz="2000"/>
        </a:p>
      </dgm:t>
    </dgm:pt>
    <dgm:pt modelId="{65BC7463-1D12-41F7-9D45-B9B7C3A9B843}" type="sibTrans" cxnId="{10E4BF42-E3AD-4004-8BD6-1F1FF89CD155}">
      <dgm:prSet/>
      <dgm:spPr/>
      <dgm:t>
        <a:bodyPr/>
        <a:lstStyle/>
        <a:p>
          <a:endParaRPr lang="en-US" sz="2000"/>
        </a:p>
      </dgm:t>
    </dgm:pt>
    <dgm:pt modelId="{7EDB9CFA-7C3C-4FA1-8EE5-67247AFE1DA1}">
      <dgm:prSet phldrT="[Text]" custT="1"/>
      <dgm:spPr/>
      <dgm:t>
        <a:bodyPr/>
        <a:lstStyle/>
        <a:p>
          <a:r>
            <a:rPr lang="en-US" sz="2000" dirty="0"/>
            <a:t>The amount of penalty imposed or liable to be imposed is reduced</a:t>
          </a:r>
        </a:p>
      </dgm:t>
    </dgm:pt>
    <dgm:pt modelId="{2E46CD92-7C70-42DC-9C33-E6B9B9807265}" type="parTrans" cxnId="{E88BBB3F-E39D-4415-9ABF-71BEF55153CE}">
      <dgm:prSet/>
      <dgm:spPr/>
      <dgm:t>
        <a:bodyPr/>
        <a:lstStyle/>
        <a:p>
          <a:endParaRPr lang="en-US" sz="2000"/>
        </a:p>
      </dgm:t>
    </dgm:pt>
    <dgm:pt modelId="{172803B5-2660-4679-B4FE-D200DEFBF0BB}" type="sibTrans" cxnId="{E88BBB3F-E39D-4415-9ABF-71BEF55153CE}">
      <dgm:prSet/>
      <dgm:spPr/>
      <dgm:t>
        <a:bodyPr/>
        <a:lstStyle/>
        <a:p>
          <a:endParaRPr lang="en-US" sz="2000"/>
        </a:p>
      </dgm:t>
    </dgm:pt>
    <dgm:pt modelId="{A2DF1697-966B-4A1C-B020-AF20CFC51894}" type="pres">
      <dgm:prSet presAssocID="{A43B99F1-F959-408D-8CA5-14BE21A2EE42}" presName="list" presStyleCnt="0">
        <dgm:presLayoutVars>
          <dgm:dir/>
          <dgm:animLvl val="lvl"/>
        </dgm:presLayoutVars>
      </dgm:prSet>
      <dgm:spPr/>
    </dgm:pt>
    <dgm:pt modelId="{859D1BD6-61BA-4D7E-AE16-5EB5ABCF6699}" type="pres">
      <dgm:prSet presAssocID="{3293A59E-0862-477D-BC43-454171566FD2}" presName="posSpace" presStyleCnt="0"/>
      <dgm:spPr/>
    </dgm:pt>
    <dgm:pt modelId="{DC9FB8BA-150D-4748-8E34-A7A2B4FB28F3}" type="pres">
      <dgm:prSet presAssocID="{3293A59E-0862-477D-BC43-454171566FD2}" presName="vertFlow" presStyleCnt="0"/>
      <dgm:spPr/>
    </dgm:pt>
    <dgm:pt modelId="{763AC4F3-DBFC-4ABF-B8BC-11ACFF13E1FF}" type="pres">
      <dgm:prSet presAssocID="{3293A59E-0862-477D-BC43-454171566FD2}" presName="topSpace" presStyleCnt="0"/>
      <dgm:spPr/>
    </dgm:pt>
    <dgm:pt modelId="{EBAFF4E7-3F3B-4B24-B551-7AE637328DD7}" type="pres">
      <dgm:prSet presAssocID="{3293A59E-0862-477D-BC43-454171566FD2}" presName="firstComp" presStyleCnt="0"/>
      <dgm:spPr/>
    </dgm:pt>
    <dgm:pt modelId="{6C7303BB-32C3-4376-9B1E-5079E2E6866F}" type="pres">
      <dgm:prSet presAssocID="{3293A59E-0862-477D-BC43-454171566FD2}" presName="firstChild" presStyleLbl="bgAccFollowNode1" presStyleIdx="0" presStyleCnt="8" custScaleX="144939" custLinFactNeighborX="-20510"/>
      <dgm:spPr/>
    </dgm:pt>
    <dgm:pt modelId="{66519178-3C3B-411E-98F5-F1829F539A6D}" type="pres">
      <dgm:prSet presAssocID="{3293A59E-0862-477D-BC43-454171566FD2}" presName="firstChildTx" presStyleLbl="bgAccFollowNode1" presStyleIdx="0" presStyleCnt="8">
        <dgm:presLayoutVars>
          <dgm:bulletEnabled val="1"/>
        </dgm:presLayoutVars>
      </dgm:prSet>
      <dgm:spPr/>
    </dgm:pt>
    <dgm:pt modelId="{5DE7A4C7-41FF-470A-9904-352F580D7720}" type="pres">
      <dgm:prSet presAssocID="{E6986016-521B-43E0-B00F-BF1B0322D190}" presName="comp" presStyleCnt="0"/>
      <dgm:spPr/>
    </dgm:pt>
    <dgm:pt modelId="{2FD67D64-F9C7-4C20-A867-8C4EB4428B3E}" type="pres">
      <dgm:prSet presAssocID="{E6986016-521B-43E0-B00F-BF1B0322D190}" presName="child" presStyleLbl="bgAccFollowNode1" presStyleIdx="1" presStyleCnt="8" custScaleX="144939" custLinFactNeighborX="-20510"/>
      <dgm:spPr/>
    </dgm:pt>
    <dgm:pt modelId="{3BC9CB89-C6B2-4C16-947A-9FA831E5C6E6}" type="pres">
      <dgm:prSet presAssocID="{E6986016-521B-43E0-B00F-BF1B0322D190}" presName="childTx" presStyleLbl="bgAccFollowNode1" presStyleIdx="1" presStyleCnt="8">
        <dgm:presLayoutVars>
          <dgm:bulletEnabled val="1"/>
        </dgm:presLayoutVars>
      </dgm:prSet>
      <dgm:spPr/>
    </dgm:pt>
    <dgm:pt modelId="{15F0D36F-09AA-4C92-B8F7-455F2F02C4DF}" type="pres">
      <dgm:prSet presAssocID="{693D533A-70F3-499F-819D-0E361ADDD826}" presName="comp" presStyleCnt="0"/>
      <dgm:spPr/>
    </dgm:pt>
    <dgm:pt modelId="{EF90EA68-3BEF-466E-800A-581A101C87C0}" type="pres">
      <dgm:prSet presAssocID="{693D533A-70F3-499F-819D-0E361ADDD826}" presName="child" presStyleLbl="bgAccFollowNode1" presStyleIdx="2" presStyleCnt="8" custScaleX="144939" custLinFactNeighborX="-20510"/>
      <dgm:spPr/>
    </dgm:pt>
    <dgm:pt modelId="{A349B542-195F-486D-8397-3F0D282C83D0}" type="pres">
      <dgm:prSet presAssocID="{693D533A-70F3-499F-819D-0E361ADDD826}" presName="childTx" presStyleLbl="bgAccFollowNode1" presStyleIdx="2" presStyleCnt="8">
        <dgm:presLayoutVars>
          <dgm:bulletEnabled val="1"/>
        </dgm:presLayoutVars>
      </dgm:prSet>
      <dgm:spPr/>
    </dgm:pt>
    <dgm:pt modelId="{44EEBB88-3FAA-4BAB-AF76-599A2D96889D}" type="pres">
      <dgm:prSet presAssocID="{03BFD7D9-D791-4721-9B60-0F9B56CADFEB}" presName="comp" presStyleCnt="0"/>
      <dgm:spPr/>
    </dgm:pt>
    <dgm:pt modelId="{DB215ADC-BB51-4ADB-B521-653582B10D43}" type="pres">
      <dgm:prSet presAssocID="{03BFD7D9-D791-4721-9B60-0F9B56CADFEB}" presName="child" presStyleLbl="bgAccFollowNode1" presStyleIdx="3" presStyleCnt="8" custScaleX="144939" custLinFactNeighborX="-20510"/>
      <dgm:spPr/>
    </dgm:pt>
    <dgm:pt modelId="{5665B03B-52E5-470D-B695-96CDE78C4241}" type="pres">
      <dgm:prSet presAssocID="{03BFD7D9-D791-4721-9B60-0F9B56CADFEB}" presName="childTx" presStyleLbl="bgAccFollowNode1" presStyleIdx="3" presStyleCnt="8">
        <dgm:presLayoutVars>
          <dgm:bulletEnabled val="1"/>
        </dgm:presLayoutVars>
      </dgm:prSet>
      <dgm:spPr/>
    </dgm:pt>
    <dgm:pt modelId="{C4B47847-7292-405D-8A7F-6396D02ED040}" type="pres">
      <dgm:prSet presAssocID="{3293A59E-0862-477D-BC43-454171566FD2}" presName="negSpace" presStyleCnt="0"/>
      <dgm:spPr/>
    </dgm:pt>
    <dgm:pt modelId="{EAC0DE68-4706-4565-B0EE-3FAA2890C4BC}" type="pres">
      <dgm:prSet presAssocID="{3293A59E-0862-477D-BC43-454171566FD2}" presName="circle" presStyleLbl="node1" presStyleIdx="0" presStyleCnt="2" custLinFactX="-6691" custLinFactNeighborX="-100000" custLinFactNeighborY="6675"/>
      <dgm:spPr/>
    </dgm:pt>
    <dgm:pt modelId="{5AE0EA28-1D79-4B96-B711-CD1B1702E7E5}" type="pres">
      <dgm:prSet presAssocID="{83FB2E6F-5D56-4C98-9378-0FFBFCFC3CA7}" presName="transSpace" presStyleCnt="0"/>
      <dgm:spPr/>
    </dgm:pt>
    <dgm:pt modelId="{C07F9810-0BC0-4229-B0A8-ED584D043117}" type="pres">
      <dgm:prSet presAssocID="{57EC817E-5AA3-457B-9902-08C83DFE652D}" presName="posSpace" presStyleCnt="0"/>
      <dgm:spPr/>
    </dgm:pt>
    <dgm:pt modelId="{0E9E65EA-54E3-40F9-A898-1F5FE15761F5}" type="pres">
      <dgm:prSet presAssocID="{57EC817E-5AA3-457B-9902-08C83DFE652D}" presName="vertFlow" presStyleCnt="0"/>
      <dgm:spPr/>
    </dgm:pt>
    <dgm:pt modelId="{5697AD40-91AB-4A53-B96C-CD0A6834DC7F}" type="pres">
      <dgm:prSet presAssocID="{57EC817E-5AA3-457B-9902-08C83DFE652D}" presName="topSpace" presStyleCnt="0"/>
      <dgm:spPr/>
    </dgm:pt>
    <dgm:pt modelId="{33A9371F-9980-4D27-B8E9-D6F73B8D48AC}" type="pres">
      <dgm:prSet presAssocID="{57EC817E-5AA3-457B-9902-08C83DFE652D}" presName="firstComp" presStyleCnt="0"/>
      <dgm:spPr/>
    </dgm:pt>
    <dgm:pt modelId="{C80F5311-2869-48DD-AC3E-B0B9C3B07608}" type="pres">
      <dgm:prSet presAssocID="{57EC817E-5AA3-457B-9902-08C83DFE652D}" presName="firstChild" presStyleLbl="bgAccFollowNode1" presStyleIdx="4" presStyleCnt="8" custScaleX="147344" custLinFactNeighborX="-9111"/>
      <dgm:spPr/>
    </dgm:pt>
    <dgm:pt modelId="{8934CDA6-AAC1-414C-BEEA-1534C22EE9BC}" type="pres">
      <dgm:prSet presAssocID="{57EC817E-5AA3-457B-9902-08C83DFE652D}" presName="firstChildTx" presStyleLbl="bgAccFollowNode1" presStyleIdx="4" presStyleCnt="8">
        <dgm:presLayoutVars>
          <dgm:bulletEnabled val="1"/>
        </dgm:presLayoutVars>
      </dgm:prSet>
      <dgm:spPr/>
    </dgm:pt>
    <dgm:pt modelId="{2728BB34-B045-49FB-B8B0-A4E1F033149D}" type="pres">
      <dgm:prSet presAssocID="{4CCA5989-7CFF-486E-8376-258DDAE9E381}" presName="comp" presStyleCnt="0"/>
      <dgm:spPr/>
    </dgm:pt>
    <dgm:pt modelId="{6F4700E9-2CCA-4494-B7A9-9365EC605B5D}" type="pres">
      <dgm:prSet presAssocID="{4CCA5989-7CFF-486E-8376-258DDAE9E381}" presName="child" presStyleLbl="bgAccFollowNode1" presStyleIdx="5" presStyleCnt="8" custScaleX="147344" custLinFactNeighborX="-9111"/>
      <dgm:spPr/>
    </dgm:pt>
    <dgm:pt modelId="{9CFF59D9-1D2A-4EED-8680-1DF088A45052}" type="pres">
      <dgm:prSet presAssocID="{4CCA5989-7CFF-486E-8376-258DDAE9E381}" presName="childTx" presStyleLbl="bgAccFollowNode1" presStyleIdx="5" presStyleCnt="8">
        <dgm:presLayoutVars>
          <dgm:bulletEnabled val="1"/>
        </dgm:presLayoutVars>
      </dgm:prSet>
      <dgm:spPr/>
    </dgm:pt>
    <dgm:pt modelId="{C809C614-E099-4DFC-9D62-E2175D42CB0E}" type="pres">
      <dgm:prSet presAssocID="{E05F9563-B32F-4971-BD48-75584013130E}" presName="comp" presStyleCnt="0"/>
      <dgm:spPr/>
    </dgm:pt>
    <dgm:pt modelId="{CEC07AA5-A6C3-4CF6-A83F-C3814235FB06}" type="pres">
      <dgm:prSet presAssocID="{E05F9563-B32F-4971-BD48-75584013130E}" presName="child" presStyleLbl="bgAccFollowNode1" presStyleIdx="6" presStyleCnt="8" custScaleX="147344" custLinFactNeighborX="-9111"/>
      <dgm:spPr/>
    </dgm:pt>
    <dgm:pt modelId="{A9DA1BE9-AB01-414D-BBD4-91278197429D}" type="pres">
      <dgm:prSet presAssocID="{E05F9563-B32F-4971-BD48-75584013130E}" presName="childTx" presStyleLbl="bgAccFollowNode1" presStyleIdx="6" presStyleCnt="8">
        <dgm:presLayoutVars>
          <dgm:bulletEnabled val="1"/>
        </dgm:presLayoutVars>
      </dgm:prSet>
      <dgm:spPr/>
    </dgm:pt>
    <dgm:pt modelId="{D9C5E456-9AD1-4560-B1C9-4B9083D2A519}" type="pres">
      <dgm:prSet presAssocID="{7EDB9CFA-7C3C-4FA1-8EE5-67247AFE1DA1}" presName="comp" presStyleCnt="0"/>
      <dgm:spPr/>
    </dgm:pt>
    <dgm:pt modelId="{8F99CADC-6B04-4F4B-8AA2-F0F18745DA19}" type="pres">
      <dgm:prSet presAssocID="{7EDB9CFA-7C3C-4FA1-8EE5-67247AFE1DA1}" presName="child" presStyleLbl="bgAccFollowNode1" presStyleIdx="7" presStyleCnt="8" custScaleX="147344" custLinFactNeighborX="-9111"/>
      <dgm:spPr/>
    </dgm:pt>
    <dgm:pt modelId="{108BAE97-D484-4EA3-8C1B-DFF6972555B9}" type="pres">
      <dgm:prSet presAssocID="{7EDB9CFA-7C3C-4FA1-8EE5-67247AFE1DA1}" presName="childTx" presStyleLbl="bgAccFollowNode1" presStyleIdx="7" presStyleCnt="8">
        <dgm:presLayoutVars>
          <dgm:bulletEnabled val="1"/>
        </dgm:presLayoutVars>
      </dgm:prSet>
      <dgm:spPr/>
    </dgm:pt>
    <dgm:pt modelId="{8C6ECE27-D355-4E7B-BE7A-E3E015B9DB97}" type="pres">
      <dgm:prSet presAssocID="{57EC817E-5AA3-457B-9902-08C83DFE652D}" presName="negSpace" presStyleCnt="0"/>
      <dgm:spPr/>
    </dgm:pt>
    <dgm:pt modelId="{953622B1-987F-448A-9EC3-29C02A65DF2A}" type="pres">
      <dgm:prSet presAssocID="{57EC817E-5AA3-457B-9902-08C83DFE652D}" presName="circle" presStyleLbl="node1" presStyleIdx="1" presStyleCnt="2" custLinFactNeighborX="-73700" custLinFactNeighborY="-73"/>
      <dgm:spPr/>
    </dgm:pt>
  </dgm:ptLst>
  <dgm:cxnLst>
    <dgm:cxn modelId="{2369C716-B53B-4CC8-A2A1-4A0061CCB7F1}" type="presOf" srcId="{693D533A-70F3-499F-819D-0E361ADDD826}" destId="{EF90EA68-3BEF-466E-800A-581A101C87C0}" srcOrd="0" destOrd="0" presId="urn:microsoft.com/office/officeart/2005/8/layout/hList9"/>
    <dgm:cxn modelId="{A739B124-596F-4428-B4B0-BDFECA1FBEFC}" srcId="{3293A59E-0862-477D-BC43-454171566FD2}" destId="{E6986016-521B-43E0-B00F-BF1B0322D190}" srcOrd="1" destOrd="0" parTransId="{E4CB94FD-EF12-45C8-BA34-DC613675014F}" sibTransId="{E3515A8D-6D2B-49DD-9422-F246C93128BD}"/>
    <dgm:cxn modelId="{6F2D682A-EB0D-4DBD-BFB0-E7AF96D199A9}" type="presOf" srcId="{7EDB9CFA-7C3C-4FA1-8EE5-67247AFE1DA1}" destId="{8F99CADC-6B04-4F4B-8AA2-F0F18745DA19}" srcOrd="0" destOrd="0" presId="urn:microsoft.com/office/officeart/2005/8/layout/hList9"/>
    <dgm:cxn modelId="{1AF5142B-6C04-426A-8CA1-3170188B9A09}" type="presOf" srcId="{4D652D97-8F6B-4CD4-82A3-67335483466A}" destId="{8934CDA6-AAC1-414C-BEEA-1534C22EE9BC}" srcOrd="1" destOrd="0" presId="urn:microsoft.com/office/officeart/2005/8/layout/hList9"/>
    <dgm:cxn modelId="{6BA78E3B-A82E-4FAA-BB68-B469417D61D0}" type="presOf" srcId="{3320A737-6AEF-42C5-9647-46233ECA45CC}" destId="{6C7303BB-32C3-4376-9B1E-5079E2E6866F}" srcOrd="0" destOrd="0" presId="urn:microsoft.com/office/officeart/2005/8/layout/hList9"/>
    <dgm:cxn modelId="{7C01C23D-9AA2-4109-83E2-E163F4E5C122}" srcId="{A43B99F1-F959-408D-8CA5-14BE21A2EE42}" destId="{57EC817E-5AA3-457B-9902-08C83DFE652D}" srcOrd="1" destOrd="0" parTransId="{B5239B21-02B7-46A4-A6DB-2A12FED00494}" sibTransId="{5DC29C72-9185-4164-8C26-D006F311B0FA}"/>
    <dgm:cxn modelId="{5F65563E-9453-4866-B5B4-3DEBCF8632C5}" type="presOf" srcId="{E05F9563-B32F-4971-BD48-75584013130E}" destId="{A9DA1BE9-AB01-414D-BBD4-91278197429D}" srcOrd="1" destOrd="0" presId="urn:microsoft.com/office/officeart/2005/8/layout/hList9"/>
    <dgm:cxn modelId="{E88BBB3F-E39D-4415-9ABF-71BEF55153CE}" srcId="{57EC817E-5AA3-457B-9902-08C83DFE652D}" destId="{7EDB9CFA-7C3C-4FA1-8EE5-67247AFE1DA1}" srcOrd="3" destOrd="0" parTransId="{2E46CD92-7C70-42DC-9C33-E6B9B9807265}" sibTransId="{172803B5-2660-4679-B4FE-D200DEFBF0BB}"/>
    <dgm:cxn modelId="{214E4342-CC05-4C62-B9BB-BE8C437A2335}" type="presOf" srcId="{7EDB9CFA-7C3C-4FA1-8EE5-67247AFE1DA1}" destId="{108BAE97-D484-4EA3-8C1B-DFF6972555B9}" srcOrd="1" destOrd="0" presId="urn:microsoft.com/office/officeart/2005/8/layout/hList9"/>
    <dgm:cxn modelId="{10E4BF42-E3AD-4004-8BD6-1F1FF89CD155}" srcId="{3293A59E-0862-477D-BC43-454171566FD2}" destId="{03BFD7D9-D791-4721-9B60-0F9B56CADFEB}" srcOrd="3" destOrd="0" parTransId="{01604542-1EE6-4CCA-BAE4-AE142A9478DF}" sibTransId="{65BC7463-1D12-41F7-9D45-B9B7C3A9B843}"/>
    <dgm:cxn modelId="{52D03D63-4A47-488D-A753-AC1BA7E177DD}" type="presOf" srcId="{3320A737-6AEF-42C5-9647-46233ECA45CC}" destId="{66519178-3C3B-411E-98F5-F1829F539A6D}" srcOrd="1" destOrd="0" presId="urn:microsoft.com/office/officeart/2005/8/layout/hList9"/>
    <dgm:cxn modelId="{1DE80548-A009-458E-A620-9B3945AD0C76}" type="presOf" srcId="{693D533A-70F3-499F-819D-0E361ADDD826}" destId="{A349B542-195F-486D-8397-3F0D282C83D0}" srcOrd="1" destOrd="0" presId="urn:microsoft.com/office/officeart/2005/8/layout/hList9"/>
    <dgm:cxn modelId="{FA22DC48-9061-40A2-A528-49BA15FE6C2E}" srcId="{57EC817E-5AA3-457B-9902-08C83DFE652D}" destId="{E05F9563-B32F-4971-BD48-75584013130E}" srcOrd="2" destOrd="0" parTransId="{31921F5C-8508-4ACC-9458-60A6599D9845}" sibTransId="{600ED5AB-7715-4053-9F9A-70C2584081D2}"/>
    <dgm:cxn modelId="{38FCBD69-D48C-4000-9B09-835BF365EBBF}" type="presOf" srcId="{4CCA5989-7CFF-486E-8376-258DDAE9E381}" destId="{9CFF59D9-1D2A-4EED-8680-1DF088A45052}" srcOrd="1" destOrd="0" presId="urn:microsoft.com/office/officeart/2005/8/layout/hList9"/>
    <dgm:cxn modelId="{8F21956F-0B46-4470-A360-E2DD9772CCDC}" srcId="{3293A59E-0862-477D-BC43-454171566FD2}" destId="{3320A737-6AEF-42C5-9647-46233ECA45CC}" srcOrd="0" destOrd="0" parTransId="{5B0A25AC-2543-4AE7-9EA8-E399FF41C73E}" sibTransId="{7D40F53B-413D-4728-842A-01F1CA959133}"/>
    <dgm:cxn modelId="{92D27876-EB6C-4388-8598-95E2B57F3DCB}" type="presOf" srcId="{4CCA5989-7CFF-486E-8376-258DDAE9E381}" destId="{6F4700E9-2CCA-4494-B7A9-9365EC605B5D}" srcOrd="0" destOrd="0" presId="urn:microsoft.com/office/officeart/2005/8/layout/hList9"/>
    <dgm:cxn modelId="{35713677-5F28-43EB-8AB4-2D950BCCEFF2}" srcId="{57EC817E-5AA3-457B-9902-08C83DFE652D}" destId="{4CCA5989-7CFF-486E-8376-258DDAE9E381}" srcOrd="1" destOrd="0" parTransId="{10BBC7B6-C878-4CCE-A001-52E72233B336}" sibTransId="{67A70C3B-F811-4E2B-94B3-4C3A1B72361C}"/>
    <dgm:cxn modelId="{C5B4767A-AF9A-4B80-A9AD-7641BC997A9B}" srcId="{A43B99F1-F959-408D-8CA5-14BE21A2EE42}" destId="{3293A59E-0862-477D-BC43-454171566FD2}" srcOrd="0" destOrd="0" parTransId="{3F4AE11F-BFB9-444E-AAD9-0A2FF4F45F33}" sibTransId="{83FB2E6F-5D56-4C98-9378-0FFBFCFC3CA7}"/>
    <dgm:cxn modelId="{71525D83-2D50-4680-BE97-FEC27B743D21}" type="presOf" srcId="{03BFD7D9-D791-4721-9B60-0F9B56CADFEB}" destId="{5665B03B-52E5-470D-B695-96CDE78C4241}" srcOrd="1" destOrd="0" presId="urn:microsoft.com/office/officeart/2005/8/layout/hList9"/>
    <dgm:cxn modelId="{6DBF0E8A-432B-43D8-B3A0-6D0DD84B7276}" srcId="{3293A59E-0862-477D-BC43-454171566FD2}" destId="{693D533A-70F3-499F-819D-0E361ADDD826}" srcOrd="2" destOrd="0" parTransId="{95812609-EEBD-4ECA-BA16-1535A20866D6}" sibTransId="{6D582922-0CD6-49CE-B664-4AA7F31CC09B}"/>
    <dgm:cxn modelId="{A0DB7C91-E96D-47BF-85C6-4CCC8B1A6D8E}" type="presOf" srcId="{4D652D97-8F6B-4CD4-82A3-67335483466A}" destId="{C80F5311-2869-48DD-AC3E-B0B9C3B07608}" srcOrd="0" destOrd="0" presId="urn:microsoft.com/office/officeart/2005/8/layout/hList9"/>
    <dgm:cxn modelId="{FF6E629E-DD8D-4A6E-A78B-2B59615A8AA8}" type="presOf" srcId="{57EC817E-5AA3-457B-9902-08C83DFE652D}" destId="{953622B1-987F-448A-9EC3-29C02A65DF2A}" srcOrd="0" destOrd="0" presId="urn:microsoft.com/office/officeart/2005/8/layout/hList9"/>
    <dgm:cxn modelId="{33A4AFB1-C74F-47FB-B011-D529521DD8CD}" srcId="{57EC817E-5AA3-457B-9902-08C83DFE652D}" destId="{4D652D97-8F6B-4CD4-82A3-67335483466A}" srcOrd="0" destOrd="0" parTransId="{C02BFF09-8448-487A-B0AA-7385DEF5CF04}" sibTransId="{363CD9AB-B31C-4D24-8C4B-B137BC6949B2}"/>
    <dgm:cxn modelId="{719A44B5-346E-479F-9FD5-72D9F16A1527}" type="presOf" srcId="{E6986016-521B-43E0-B00F-BF1B0322D190}" destId="{2FD67D64-F9C7-4C20-A867-8C4EB4428B3E}" srcOrd="0" destOrd="0" presId="urn:microsoft.com/office/officeart/2005/8/layout/hList9"/>
    <dgm:cxn modelId="{D4C98CBF-CC28-4537-AD8C-7E192CB0CAFD}" type="presOf" srcId="{A43B99F1-F959-408D-8CA5-14BE21A2EE42}" destId="{A2DF1697-966B-4A1C-B020-AF20CFC51894}" srcOrd="0" destOrd="0" presId="urn:microsoft.com/office/officeart/2005/8/layout/hList9"/>
    <dgm:cxn modelId="{33D7EDCB-D6BF-41B4-8001-CBCD72EA4356}" type="presOf" srcId="{E6986016-521B-43E0-B00F-BF1B0322D190}" destId="{3BC9CB89-C6B2-4C16-947A-9FA831E5C6E6}" srcOrd="1" destOrd="0" presId="urn:microsoft.com/office/officeart/2005/8/layout/hList9"/>
    <dgm:cxn modelId="{765882CD-4E02-4BB7-A814-2ED216BCE57C}" type="presOf" srcId="{3293A59E-0862-477D-BC43-454171566FD2}" destId="{EAC0DE68-4706-4565-B0EE-3FAA2890C4BC}" srcOrd="0" destOrd="0" presId="urn:microsoft.com/office/officeart/2005/8/layout/hList9"/>
    <dgm:cxn modelId="{95CD10D5-5F83-4778-879C-A071AF402E4F}" type="presOf" srcId="{E05F9563-B32F-4971-BD48-75584013130E}" destId="{CEC07AA5-A6C3-4CF6-A83F-C3814235FB06}" srcOrd="0" destOrd="0" presId="urn:microsoft.com/office/officeart/2005/8/layout/hList9"/>
    <dgm:cxn modelId="{7B9C87FF-3894-460D-B0DA-807BAAE6E463}" type="presOf" srcId="{03BFD7D9-D791-4721-9B60-0F9B56CADFEB}" destId="{DB215ADC-BB51-4ADB-B521-653582B10D43}" srcOrd="0" destOrd="0" presId="urn:microsoft.com/office/officeart/2005/8/layout/hList9"/>
    <dgm:cxn modelId="{73751181-2F76-4E89-B18A-D906E60D7EE2}" type="presParOf" srcId="{A2DF1697-966B-4A1C-B020-AF20CFC51894}" destId="{859D1BD6-61BA-4D7E-AE16-5EB5ABCF6699}" srcOrd="0" destOrd="0" presId="urn:microsoft.com/office/officeart/2005/8/layout/hList9"/>
    <dgm:cxn modelId="{9706F12D-A336-4BF8-A2F4-D9AA84089934}" type="presParOf" srcId="{A2DF1697-966B-4A1C-B020-AF20CFC51894}" destId="{DC9FB8BA-150D-4748-8E34-A7A2B4FB28F3}" srcOrd="1" destOrd="0" presId="urn:microsoft.com/office/officeart/2005/8/layout/hList9"/>
    <dgm:cxn modelId="{A3087066-AE6E-460F-88C4-137866CE835F}" type="presParOf" srcId="{DC9FB8BA-150D-4748-8E34-A7A2B4FB28F3}" destId="{763AC4F3-DBFC-4ABF-B8BC-11ACFF13E1FF}" srcOrd="0" destOrd="0" presId="urn:microsoft.com/office/officeart/2005/8/layout/hList9"/>
    <dgm:cxn modelId="{28F8BCB7-912F-4373-A5D3-8FEF0F2D8D0F}" type="presParOf" srcId="{DC9FB8BA-150D-4748-8E34-A7A2B4FB28F3}" destId="{EBAFF4E7-3F3B-4B24-B551-7AE637328DD7}" srcOrd="1" destOrd="0" presId="urn:microsoft.com/office/officeart/2005/8/layout/hList9"/>
    <dgm:cxn modelId="{8BA6BAC1-CF09-478A-8B31-1815B923776D}" type="presParOf" srcId="{EBAFF4E7-3F3B-4B24-B551-7AE637328DD7}" destId="{6C7303BB-32C3-4376-9B1E-5079E2E6866F}" srcOrd="0" destOrd="0" presId="urn:microsoft.com/office/officeart/2005/8/layout/hList9"/>
    <dgm:cxn modelId="{AC8E1519-304D-4D78-B532-9AD4758C1DC9}" type="presParOf" srcId="{EBAFF4E7-3F3B-4B24-B551-7AE637328DD7}" destId="{66519178-3C3B-411E-98F5-F1829F539A6D}" srcOrd="1" destOrd="0" presId="urn:microsoft.com/office/officeart/2005/8/layout/hList9"/>
    <dgm:cxn modelId="{A9D3CE1E-2BBE-4641-9E32-5EFE04749077}" type="presParOf" srcId="{DC9FB8BA-150D-4748-8E34-A7A2B4FB28F3}" destId="{5DE7A4C7-41FF-470A-9904-352F580D7720}" srcOrd="2" destOrd="0" presId="urn:microsoft.com/office/officeart/2005/8/layout/hList9"/>
    <dgm:cxn modelId="{86F6444E-4988-4575-919C-10BE84AAA7E0}" type="presParOf" srcId="{5DE7A4C7-41FF-470A-9904-352F580D7720}" destId="{2FD67D64-F9C7-4C20-A867-8C4EB4428B3E}" srcOrd="0" destOrd="0" presId="urn:microsoft.com/office/officeart/2005/8/layout/hList9"/>
    <dgm:cxn modelId="{D3A24D90-D856-4792-96CE-943946D95AF8}" type="presParOf" srcId="{5DE7A4C7-41FF-470A-9904-352F580D7720}" destId="{3BC9CB89-C6B2-4C16-947A-9FA831E5C6E6}" srcOrd="1" destOrd="0" presId="urn:microsoft.com/office/officeart/2005/8/layout/hList9"/>
    <dgm:cxn modelId="{2BE3A180-99E5-4161-AA20-A1D8296A5800}" type="presParOf" srcId="{DC9FB8BA-150D-4748-8E34-A7A2B4FB28F3}" destId="{15F0D36F-09AA-4C92-B8F7-455F2F02C4DF}" srcOrd="3" destOrd="0" presId="urn:microsoft.com/office/officeart/2005/8/layout/hList9"/>
    <dgm:cxn modelId="{D24E88C2-A06E-4942-BD13-CD943A1E2959}" type="presParOf" srcId="{15F0D36F-09AA-4C92-B8F7-455F2F02C4DF}" destId="{EF90EA68-3BEF-466E-800A-581A101C87C0}" srcOrd="0" destOrd="0" presId="urn:microsoft.com/office/officeart/2005/8/layout/hList9"/>
    <dgm:cxn modelId="{15F5998B-0C18-4C4C-8636-ADD62C75B2E3}" type="presParOf" srcId="{15F0D36F-09AA-4C92-B8F7-455F2F02C4DF}" destId="{A349B542-195F-486D-8397-3F0D282C83D0}" srcOrd="1" destOrd="0" presId="urn:microsoft.com/office/officeart/2005/8/layout/hList9"/>
    <dgm:cxn modelId="{EF3F91B7-40AF-4E4B-BF40-E4D27EF8C1CB}" type="presParOf" srcId="{DC9FB8BA-150D-4748-8E34-A7A2B4FB28F3}" destId="{44EEBB88-3FAA-4BAB-AF76-599A2D96889D}" srcOrd="4" destOrd="0" presId="urn:microsoft.com/office/officeart/2005/8/layout/hList9"/>
    <dgm:cxn modelId="{7717B02D-CA6F-4A22-9830-1A7989BBFA1D}" type="presParOf" srcId="{44EEBB88-3FAA-4BAB-AF76-599A2D96889D}" destId="{DB215ADC-BB51-4ADB-B521-653582B10D43}" srcOrd="0" destOrd="0" presId="urn:microsoft.com/office/officeart/2005/8/layout/hList9"/>
    <dgm:cxn modelId="{33F45DD0-5F9A-4159-9DAB-313DFC5D65B2}" type="presParOf" srcId="{44EEBB88-3FAA-4BAB-AF76-599A2D96889D}" destId="{5665B03B-52E5-470D-B695-96CDE78C4241}" srcOrd="1" destOrd="0" presId="urn:microsoft.com/office/officeart/2005/8/layout/hList9"/>
    <dgm:cxn modelId="{06166FC2-1CC7-4D2A-BF81-AFCAEFE18724}" type="presParOf" srcId="{A2DF1697-966B-4A1C-B020-AF20CFC51894}" destId="{C4B47847-7292-405D-8A7F-6396D02ED040}" srcOrd="2" destOrd="0" presId="urn:microsoft.com/office/officeart/2005/8/layout/hList9"/>
    <dgm:cxn modelId="{639F5906-FA5A-462D-85D4-DB9F960820AB}" type="presParOf" srcId="{A2DF1697-966B-4A1C-B020-AF20CFC51894}" destId="{EAC0DE68-4706-4565-B0EE-3FAA2890C4BC}" srcOrd="3" destOrd="0" presId="urn:microsoft.com/office/officeart/2005/8/layout/hList9"/>
    <dgm:cxn modelId="{0BA976CF-B3BA-4002-AA51-F77724C9804D}" type="presParOf" srcId="{A2DF1697-966B-4A1C-B020-AF20CFC51894}" destId="{5AE0EA28-1D79-4B96-B711-CD1B1702E7E5}" srcOrd="4" destOrd="0" presId="urn:microsoft.com/office/officeart/2005/8/layout/hList9"/>
    <dgm:cxn modelId="{7875692A-E5A9-4B42-906B-BB136A4A079E}" type="presParOf" srcId="{A2DF1697-966B-4A1C-B020-AF20CFC51894}" destId="{C07F9810-0BC0-4229-B0A8-ED584D043117}" srcOrd="5" destOrd="0" presId="urn:microsoft.com/office/officeart/2005/8/layout/hList9"/>
    <dgm:cxn modelId="{676277D2-5845-4894-BF59-4391A3243E83}" type="presParOf" srcId="{A2DF1697-966B-4A1C-B020-AF20CFC51894}" destId="{0E9E65EA-54E3-40F9-A898-1F5FE15761F5}" srcOrd="6" destOrd="0" presId="urn:microsoft.com/office/officeart/2005/8/layout/hList9"/>
    <dgm:cxn modelId="{35B7523A-CF4C-4C4C-9027-86DA9B7A8B58}" type="presParOf" srcId="{0E9E65EA-54E3-40F9-A898-1F5FE15761F5}" destId="{5697AD40-91AB-4A53-B96C-CD0A6834DC7F}" srcOrd="0" destOrd="0" presId="urn:microsoft.com/office/officeart/2005/8/layout/hList9"/>
    <dgm:cxn modelId="{5C3E3286-86AE-4AB1-B678-7242DF97A44B}" type="presParOf" srcId="{0E9E65EA-54E3-40F9-A898-1F5FE15761F5}" destId="{33A9371F-9980-4D27-B8E9-D6F73B8D48AC}" srcOrd="1" destOrd="0" presId="urn:microsoft.com/office/officeart/2005/8/layout/hList9"/>
    <dgm:cxn modelId="{AA6D4C48-15F5-4FAC-8773-A8B589A62531}" type="presParOf" srcId="{33A9371F-9980-4D27-B8E9-D6F73B8D48AC}" destId="{C80F5311-2869-48DD-AC3E-B0B9C3B07608}" srcOrd="0" destOrd="0" presId="urn:microsoft.com/office/officeart/2005/8/layout/hList9"/>
    <dgm:cxn modelId="{95F9C044-9794-42EE-B77C-F8BC0F47F9FF}" type="presParOf" srcId="{33A9371F-9980-4D27-B8E9-D6F73B8D48AC}" destId="{8934CDA6-AAC1-414C-BEEA-1534C22EE9BC}" srcOrd="1" destOrd="0" presId="urn:microsoft.com/office/officeart/2005/8/layout/hList9"/>
    <dgm:cxn modelId="{AA0A441D-7711-4B80-914D-5EF06CC41800}" type="presParOf" srcId="{0E9E65EA-54E3-40F9-A898-1F5FE15761F5}" destId="{2728BB34-B045-49FB-B8B0-A4E1F033149D}" srcOrd="2" destOrd="0" presId="urn:microsoft.com/office/officeart/2005/8/layout/hList9"/>
    <dgm:cxn modelId="{87FA7DA5-9365-417F-9899-3BFBEC57567D}" type="presParOf" srcId="{2728BB34-B045-49FB-B8B0-A4E1F033149D}" destId="{6F4700E9-2CCA-4494-B7A9-9365EC605B5D}" srcOrd="0" destOrd="0" presId="urn:microsoft.com/office/officeart/2005/8/layout/hList9"/>
    <dgm:cxn modelId="{E893616A-3A70-4786-84DF-2CFA6E6A2B28}" type="presParOf" srcId="{2728BB34-B045-49FB-B8B0-A4E1F033149D}" destId="{9CFF59D9-1D2A-4EED-8680-1DF088A45052}" srcOrd="1" destOrd="0" presId="urn:microsoft.com/office/officeart/2005/8/layout/hList9"/>
    <dgm:cxn modelId="{046DFC58-128F-4BAA-9F6F-7300CD490A12}" type="presParOf" srcId="{0E9E65EA-54E3-40F9-A898-1F5FE15761F5}" destId="{C809C614-E099-4DFC-9D62-E2175D42CB0E}" srcOrd="3" destOrd="0" presId="urn:microsoft.com/office/officeart/2005/8/layout/hList9"/>
    <dgm:cxn modelId="{320749D0-3373-4DFC-8207-B52B239C628F}" type="presParOf" srcId="{C809C614-E099-4DFC-9D62-E2175D42CB0E}" destId="{CEC07AA5-A6C3-4CF6-A83F-C3814235FB06}" srcOrd="0" destOrd="0" presId="urn:microsoft.com/office/officeart/2005/8/layout/hList9"/>
    <dgm:cxn modelId="{962CA570-6660-4F6B-928F-FCCFE6407D04}" type="presParOf" srcId="{C809C614-E099-4DFC-9D62-E2175D42CB0E}" destId="{A9DA1BE9-AB01-414D-BBD4-91278197429D}" srcOrd="1" destOrd="0" presId="urn:microsoft.com/office/officeart/2005/8/layout/hList9"/>
    <dgm:cxn modelId="{8FD293D8-53A5-40AC-9AE9-BAC0C54270C3}" type="presParOf" srcId="{0E9E65EA-54E3-40F9-A898-1F5FE15761F5}" destId="{D9C5E456-9AD1-4560-B1C9-4B9083D2A519}" srcOrd="4" destOrd="0" presId="urn:microsoft.com/office/officeart/2005/8/layout/hList9"/>
    <dgm:cxn modelId="{E191C3CC-159D-4AB4-ADA0-85866F35D5C5}" type="presParOf" srcId="{D9C5E456-9AD1-4560-B1C9-4B9083D2A519}" destId="{8F99CADC-6B04-4F4B-8AA2-F0F18745DA19}" srcOrd="0" destOrd="0" presId="urn:microsoft.com/office/officeart/2005/8/layout/hList9"/>
    <dgm:cxn modelId="{DCC66C6A-1D12-4A96-877A-6C093795E904}" type="presParOf" srcId="{D9C5E456-9AD1-4560-B1C9-4B9083D2A519}" destId="{108BAE97-D484-4EA3-8C1B-DFF6972555B9}" srcOrd="1" destOrd="0" presId="urn:microsoft.com/office/officeart/2005/8/layout/hList9"/>
    <dgm:cxn modelId="{E73A5052-A2BF-4C70-8C78-9948D99F8D7C}" type="presParOf" srcId="{A2DF1697-966B-4A1C-B020-AF20CFC51894}" destId="{8C6ECE27-D355-4E7B-BE7A-E3E015B9DB97}" srcOrd="7" destOrd="0" presId="urn:microsoft.com/office/officeart/2005/8/layout/hList9"/>
    <dgm:cxn modelId="{5C1494E1-8D10-4FE2-83D8-FAF791A058AD}" type="presParOf" srcId="{A2DF1697-966B-4A1C-B020-AF20CFC51894}" destId="{953622B1-987F-448A-9EC3-29C02A65DF2A}" srcOrd="8" destOrd="0" presId="urn:microsoft.com/office/officeart/2005/8/layout/hList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CC29C6-80DE-4FD1-BFAD-A7FE930E5CD0}">
      <dsp:nvSpPr>
        <dsp:cNvPr id="0" name=""/>
        <dsp:cNvSpPr/>
      </dsp:nvSpPr>
      <dsp:spPr>
        <a:xfrm>
          <a:off x="1894288" y="0"/>
          <a:ext cx="2350730" cy="2351088"/>
        </a:xfrm>
        <a:prstGeom prst="circularArrow">
          <a:avLst>
            <a:gd name="adj1" fmla="val 10980"/>
            <a:gd name="adj2" fmla="val 1142322"/>
            <a:gd name="adj3" fmla="val 4500000"/>
            <a:gd name="adj4" fmla="val 10800000"/>
            <a:gd name="adj5" fmla="val 125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E86FD6F-D772-4DAC-8AEF-3A03D8D718A1}">
      <dsp:nvSpPr>
        <dsp:cNvPr id="0" name=""/>
        <dsp:cNvSpPr/>
      </dsp:nvSpPr>
      <dsp:spPr>
        <a:xfrm>
          <a:off x="2413876" y="848814"/>
          <a:ext cx="1306255" cy="6529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 tIns="19050" rIns="19050" bIns="19050" numCol="1" spcCol="1270" anchor="ctr" anchorCtr="0">
          <a:noAutofit/>
        </a:bodyPr>
        <a:lstStyle/>
        <a:p>
          <a:pPr marL="0" lvl="0" indent="0" algn="ctr" defTabSz="1333500">
            <a:lnSpc>
              <a:spcPct val="90000"/>
            </a:lnSpc>
            <a:spcBef>
              <a:spcPct val="0"/>
            </a:spcBef>
            <a:spcAft>
              <a:spcPct val="35000"/>
            </a:spcAft>
            <a:buNone/>
          </a:pPr>
          <a:r>
            <a:rPr lang="en-US" sz="3000" kern="1200" dirty="0">
              <a:latin typeface="Arial" panose="020B0604020202020204" pitchFamily="34" charset="0"/>
              <a:cs typeface="Arial" panose="020B0604020202020204" pitchFamily="34" charset="0"/>
            </a:rPr>
            <a:t>Out Put Tax</a:t>
          </a:r>
        </a:p>
      </dsp:txBody>
      <dsp:txXfrm>
        <a:off x="2413876" y="848814"/>
        <a:ext cx="1306255" cy="652971"/>
      </dsp:txXfrm>
    </dsp:sp>
    <dsp:sp modelId="{CBDCE73E-431D-42E8-9899-0C9BC5A104A6}">
      <dsp:nvSpPr>
        <dsp:cNvPr id="0" name=""/>
        <dsp:cNvSpPr/>
      </dsp:nvSpPr>
      <dsp:spPr>
        <a:xfrm>
          <a:off x="1241381" y="1350874"/>
          <a:ext cx="2350730" cy="2351088"/>
        </a:xfrm>
        <a:prstGeom prst="leftCircularArrow">
          <a:avLst>
            <a:gd name="adj1" fmla="val 10980"/>
            <a:gd name="adj2" fmla="val 1142322"/>
            <a:gd name="adj3" fmla="val 6300000"/>
            <a:gd name="adj4" fmla="val 18900000"/>
            <a:gd name="adj5" fmla="val 125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D1B2264-617B-48E4-8FC2-37D0C8DC44DD}">
      <dsp:nvSpPr>
        <dsp:cNvPr id="0" name=""/>
        <dsp:cNvSpPr/>
      </dsp:nvSpPr>
      <dsp:spPr>
        <a:xfrm>
          <a:off x="1695810" y="2207502"/>
          <a:ext cx="1441871" cy="6529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 tIns="19050" rIns="19050" bIns="19050" numCol="1" spcCol="1270" anchor="ctr" anchorCtr="0">
          <a:noAutofit/>
        </a:bodyPr>
        <a:lstStyle/>
        <a:p>
          <a:pPr marL="0" lvl="0" indent="0" algn="ctr" defTabSz="1333500">
            <a:lnSpc>
              <a:spcPct val="90000"/>
            </a:lnSpc>
            <a:spcBef>
              <a:spcPct val="0"/>
            </a:spcBef>
            <a:spcAft>
              <a:spcPct val="35000"/>
            </a:spcAft>
            <a:buNone/>
          </a:pPr>
          <a:r>
            <a:rPr lang="en-US" sz="3000" kern="1200" dirty="0">
              <a:latin typeface="Arial" panose="020B0604020202020204" pitchFamily="34" charset="0"/>
              <a:cs typeface="Arial" panose="020B0604020202020204" pitchFamily="34" charset="0"/>
            </a:rPr>
            <a:t>Input Tax</a:t>
          </a:r>
        </a:p>
      </dsp:txBody>
      <dsp:txXfrm>
        <a:off x="1695810" y="2207502"/>
        <a:ext cx="1441871" cy="652971"/>
      </dsp:txXfrm>
    </dsp:sp>
    <dsp:sp modelId="{580D5BBA-3627-409F-91E1-AA04EC326E49}">
      <dsp:nvSpPr>
        <dsp:cNvPr id="0" name=""/>
        <dsp:cNvSpPr/>
      </dsp:nvSpPr>
      <dsp:spPr>
        <a:xfrm>
          <a:off x="2061598" y="2863404"/>
          <a:ext cx="2019641" cy="2020451"/>
        </a:xfrm>
        <a:prstGeom prst="blockArc">
          <a:avLst>
            <a:gd name="adj1" fmla="val 13500000"/>
            <a:gd name="adj2" fmla="val 10800000"/>
            <a:gd name="adj3" fmla="val 1274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570C599-5C65-4CA3-8CBE-7D488AE52740}">
      <dsp:nvSpPr>
        <dsp:cNvPr id="0" name=""/>
        <dsp:cNvSpPr/>
      </dsp:nvSpPr>
      <dsp:spPr>
        <a:xfrm>
          <a:off x="2213550" y="3568145"/>
          <a:ext cx="1713089" cy="6529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 tIns="19050" rIns="19050" bIns="19050" numCol="1" spcCol="1270" anchor="ctr" anchorCtr="0">
          <a:noAutofit/>
        </a:bodyPr>
        <a:lstStyle/>
        <a:p>
          <a:pPr marL="0" lvl="0" indent="0" algn="ctr" defTabSz="1333500">
            <a:lnSpc>
              <a:spcPct val="90000"/>
            </a:lnSpc>
            <a:spcBef>
              <a:spcPct val="0"/>
            </a:spcBef>
            <a:spcAft>
              <a:spcPct val="35000"/>
            </a:spcAft>
            <a:buNone/>
          </a:pPr>
          <a:r>
            <a:rPr lang="en-US" sz="3000" kern="1200" dirty="0">
              <a:latin typeface="Arial" panose="020B0604020202020204" pitchFamily="34" charset="0"/>
              <a:cs typeface="Arial" panose="020B0604020202020204" pitchFamily="34" charset="0"/>
            </a:rPr>
            <a:t>Tax Payable</a:t>
          </a:r>
        </a:p>
      </dsp:txBody>
      <dsp:txXfrm>
        <a:off x="2213550" y="3568145"/>
        <a:ext cx="1713089" cy="652971"/>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D72877-23BE-45EC-9728-610C92910B67}">
      <dsp:nvSpPr>
        <dsp:cNvPr id="0" name=""/>
        <dsp:cNvSpPr/>
      </dsp:nvSpPr>
      <dsp:spPr>
        <a:xfrm>
          <a:off x="687959" y="2843"/>
          <a:ext cx="1904200" cy="1142520"/>
        </a:xfrm>
        <a:prstGeom prst="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0" i="0" u="none" kern="1200"/>
            <a:t>Input CGST A/c</a:t>
          </a:r>
          <a:endParaRPr lang="en-US" sz="2200" kern="1200" dirty="0"/>
        </a:p>
      </dsp:txBody>
      <dsp:txXfrm>
        <a:off x="687959" y="2843"/>
        <a:ext cx="1904200" cy="1142520"/>
      </dsp:txXfrm>
    </dsp:sp>
    <dsp:sp modelId="{E1D120AA-F11E-4331-818A-535F44771DDC}">
      <dsp:nvSpPr>
        <dsp:cNvPr id="0" name=""/>
        <dsp:cNvSpPr/>
      </dsp:nvSpPr>
      <dsp:spPr>
        <a:xfrm>
          <a:off x="2782579" y="2843"/>
          <a:ext cx="1904200" cy="1142520"/>
        </a:xfrm>
        <a:prstGeom prst="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0" i="0" u="none" kern="1200"/>
            <a:t>Input SGST A/c</a:t>
          </a:r>
          <a:endParaRPr lang="en-US" sz="2200" kern="1200" dirty="0"/>
        </a:p>
      </dsp:txBody>
      <dsp:txXfrm>
        <a:off x="2782579" y="2843"/>
        <a:ext cx="1904200" cy="1142520"/>
      </dsp:txXfrm>
    </dsp:sp>
    <dsp:sp modelId="{06D92C35-DAF7-4B93-A0D3-BBE3D4537E29}">
      <dsp:nvSpPr>
        <dsp:cNvPr id="0" name=""/>
        <dsp:cNvSpPr/>
      </dsp:nvSpPr>
      <dsp:spPr>
        <a:xfrm>
          <a:off x="4877199" y="2843"/>
          <a:ext cx="1904200" cy="1142520"/>
        </a:xfrm>
        <a:prstGeom prst="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0" i="0" u="none" kern="1200"/>
            <a:t>Input IGST A/c</a:t>
          </a:r>
          <a:endParaRPr lang="en-US" sz="2200" kern="1200" dirty="0"/>
        </a:p>
      </dsp:txBody>
      <dsp:txXfrm>
        <a:off x="4877199" y="2843"/>
        <a:ext cx="1904200" cy="1142520"/>
      </dsp:txXfrm>
    </dsp:sp>
    <dsp:sp modelId="{5F161B30-C51F-4204-9F7C-4D3A03E2BE16}">
      <dsp:nvSpPr>
        <dsp:cNvPr id="0" name=""/>
        <dsp:cNvSpPr/>
      </dsp:nvSpPr>
      <dsp:spPr>
        <a:xfrm>
          <a:off x="6971820" y="2843"/>
          <a:ext cx="1904200" cy="1142520"/>
        </a:xfrm>
        <a:prstGeom prst="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0" i="0" u="none" kern="1200"/>
            <a:t>Input CGST RCM A/c</a:t>
          </a:r>
          <a:endParaRPr lang="en-US" sz="2200" kern="1200" dirty="0"/>
        </a:p>
      </dsp:txBody>
      <dsp:txXfrm>
        <a:off x="6971820" y="2843"/>
        <a:ext cx="1904200" cy="1142520"/>
      </dsp:txXfrm>
    </dsp:sp>
    <dsp:sp modelId="{1E944154-2820-4C4B-A27E-C379667DCDB7}">
      <dsp:nvSpPr>
        <dsp:cNvPr id="0" name=""/>
        <dsp:cNvSpPr/>
      </dsp:nvSpPr>
      <dsp:spPr>
        <a:xfrm>
          <a:off x="9066440" y="2843"/>
          <a:ext cx="1904200" cy="1142520"/>
        </a:xfrm>
        <a:prstGeom prst="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0" i="0" u="none" kern="1200"/>
            <a:t>Input SGST RCM A/c</a:t>
          </a:r>
          <a:endParaRPr lang="en-US" sz="2200" kern="1200" dirty="0"/>
        </a:p>
      </dsp:txBody>
      <dsp:txXfrm>
        <a:off x="9066440" y="2843"/>
        <a:ext cx="1904200" cy="1142520"/>
      </dsp:txXfrm>
    </dsp:sp>
    <dsp:sp modelId="{F89A6D34-9483-4276-8D60-D16E3723658C}">
      <dsp:nvSpPr>
        <dsp:cNvPr id="0" name=""/>
        <dsp:cNvSpPr/>
      </dsp:nvSpPr>
      <dsp:spPr>
        <a:xfrm>
          <a:off x="687959" y="1335783"/>
          <a:ext cx="1904200" cy="1142520"/>
        </a:xfrm>
        <a:prstGeom prst="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0" i="0" u="none" kern="1200"/>
            <a:t>Input IGST RCM A/c</a:t>
          </a:r>
          <a:endParaRPr lang="en-US" sz="2200" kern="1200"/>
        </a:p>
      </dsp:txBody>
      <dsp:txXfrm>
        <a:off x="687959" y="1335783"/>
        <a:ext cx="1904200" cy="1142520"/>
      </dsp:txXfrm>
    </dsp:sp>
    <dsp:sp modelId="{F99012C4-422E-41A3-A24D-CD7FDDC096C1}">
      <dsp:nvSpPr>
        <dsp:cNvPr id="0" name=""/>
        <dsp:cNvSpPr/>
      </dsp:nvSpPr>
      <dsp:spPr>
        <a:xfrm>
          <a:off x="2782579" y="1335783"/>
          <a:ext cx="1904200" cy="1142520"/>
        </a:xfrm>
        <a:prstGeom prst="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0" i="0" u="none" kern="1200"/>
            <a:t>Input CGST URD A/c</a:t>
          </a:r>
          <a:endParaRPr lang="en-US" sz="2200" kern="1200"/>
        </a:p>
      </dsp:txBody>
      <dsp:txXfrm>
        <a:off x="2782579" y="1335783"/>
        <a:ext cx="1904200" cy="1142520"/>
      </dsp:txXfrm>
    </dsp:sp>
    <dsp:sp modelId="{CC650BC0-AE37-48AD-A930-85416A3E0803}">
      <dsp:nvSpPr>
        <dsp:cNvPr id="0" name=""/>
        <dsp:cNvSpPr/>
      </dsp:nvSpPr>
      <dsp:spPr>
        <a:xfrm>
          <a:off x="4877199" y="1335783"/>
          <a:ext cx="1904200" cy="1142520"/>
        </a:xfrm>
        <a:prstGeom prst="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0" i="0" u="none" kern="1200"/>
            <a:t>Input SGST URD A/c</a:t>
          </a:r>
          <a:endParaRPr lang="en-US" sz="2200" kern="1200"/>
        </a:p>
      </dsp:txBody>
      <dsp:txXfrm>
        <a:off x="4877199" y="1335783"/>
        <a:ext cx="1904200" cy="1142520"/>
      </dsp:txXfrm>
    </dsp:sp>
    <dsp:sp modelId="{E2F720A0-C7FA-4995-8364-88DE8CB2AA9F}">
      <dsp:nvSpPr>
        <dsp:cNvPr id="0" name=""/>
        <dsp:cNvSpPr/>
      </dsp:nvSpPr>
      <dsp:spPr>
        <a:xfrm>
          <a:off x="6971820" y="1335783"/>
          <a:ext cx="1904200" cy="1142520"/>
        </a:xfrm>
        <a:prstGeom prst="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0" i="0" u="none" kern="1200"/>
            <a:t>Input IGST URD A/c</a:t>
          </a:r>
          <a:endParaRPr lang="en-US" sz="2200" kern="1200"/>
        </a:p>
      </dsp:txBody>
      <dsp:txXfrm>
        <a:off x="6971820" y="1335783"/>
        <a:ext cx="1904200" cy="1142520"/>
      </dsp:txXfrm>
    </dsp:sp>
    <dsp:sp modelId="{A3BADA7D-F919-41C2-AA38-D930A1D32BA6}">
      <dsp:nvSpPr>
        <dsp:cNvPr id="0" name=""/>
        <dsp:cNvSpPr/>
      </dsp:nvSpPr>
      <dsp:spPr>
        <a:xfrm>
          <a:off x="9066440" y="1335783"/>
          <a:ext cx="1904200" cy="1142520"/>
        </a:xfrm>
        <a:prstGeom prst="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0" i="0" u="none" kern="1200" dirty="0"/>
            <a:t>Electronic credit CGST ledger A/c</a:t>
          </a:r>
          <a:endParaRPr lang="en-US" sz="2200" kern="1200" dirty="0"/>
        </a:p>
      </dsp:txBody>
      <dsp:txXfrm>
        <a:off x="9066440" y="1335783"/>
        <a:ext cx="1904200" cy="1142520"/>
      </dsp:txXfrm>
    </dsp:sp>
    <dsp:sp modelId="{F2F516CF-CBC7-47A9-B24B-C5CB9A8B367F}">
      <dsp:nvSpPr>
        <dsp:cNvPr id="0" name=""/>
        <dsp:cNvSpPr/>
      </dsp:nvSpPr>
      <dsp:spPr>
        <a:xfrm>
          <a:off x="687959" y="2668724"/>
          <a:ext cx="1904200" cy="1142520"/>
        </a:xfrm>
        <a:prstGeom prst="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0" i="0" u="none" kern="1200" dirty="0"/>
            <a:t>Electronic credit SGST ledger A/c</a:t>
          </a:r>
          <a:endParaRPr lang="en-US" sz="2200" kern="1200" dirty="0"/>
        </a:p>
      </dsp:txBody>
      <dsp:txXfrm>
        <a:off x="687959" y="2668724"/>
        <a:ext cx="1904200" cy="1142520"/>
      </dsp:txXfrm>
    </dsp:sp>
    <dsp:sp modelId="{EDB125FA-54BD-44D0-A387-08DD6EA7D334}">
      <dsp:nvSpPr>
        <dsp:cNvPr id="0" name=""/>
        <dsp:cNvSpPr/>
      </dsp:nvSpPr>
      <dsp:spPr>
        <a:xfrm>
          <a:off x="2782579" y="2668724"/>
          <a:ext cx="1904200" cy="1142520"/>
        </a:xfrm>
        <a:prstGeom prst="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0" i="0" u="none" kern="1200" dirty="0"/>
            <a:t>Electronic credit IGST ledger A/c</a:t>
          </a:r>
          <a:endParaRPr lang="en-US" sz="2200" kern="1200" dirty="0"/>
        </a:p>
      </dsp:txBody>
      <dsp:txXfrm>
        <a:off x="2782579" y="2668724"/>
        <a:ext cx="1904200" cy="1142520"/>
      </dsp:txXfrm>
    </dsp:sp>
    <dsp:sp modelId="{E264E126-0627-4E05-8D70-CD731F7003B7}">
      <dsp:nvSpPr>
        <dsp:cNvPr id="0" name=""/>
        <dsp:cNvSpPr/>
      </dsp:nvSpPr>
      <dsp:spPr>
        <a:xfrm>
          <a:off x="4877199" y="2668724"/>
          <a:ext cx="1904200" cy="1142520"/>
        </a:xfrm>
        <a:prstGeom prst="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0" i="0" u="none" kern="1200"/>
            <a:t>Electronic Cash CGST Ledger A/c</a:t>
          </a:r>
          <a:endParaRPr lang="en-US" sz="2200" kern="1200" dirty="0"/>
        </a:p>
      </dsp:txBody>
      <dsp:txXfrm>
        <a:off x="4877199" y="2668724"/>
        <a:ext cx="1904200" cy="1142520"/>
      </dsp:txXfrm>
    </dsp:sp>
    <dsp:sp modelId="{62670CBB-8B6A-4B2A-AECE-1F9980E71FAE}">
      <dsp:nvSpPr>
        <dsp:cNvPr id="0" name=""/>
        <dsp:cNvSpPr/>
      </dsp:nvSpPr>
      <dsp:spPr>
        <a:xfrm>
          <a:off x="6971820" y="2668724"/>
          <a:ext cx="1904200" cy="1142520"/>
        </a:xfrm>
        <a:prstGeom prst="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0" i="0" u="none" kern="1200"/>
            <a:t>Electronic Cash SGST Ledger A/c</a:t>
          </a:r>
          <a:endParaRPr lang="en-US" sz="2200" kern="1200"/>
        </a:p>
      </dsp:txBody>
      <dsp:txXfrm>
        <a:off x="6971820" y="2668724"/>
        <a:ext cx="1904200" cy="1142520"/>
      </dsp:txXfrm>
    </dsp:sp>
    <dsp:sp modelId="{BD201DC2-9441-4199-BE6A-B52C74EDF534}">
      <dsp:nvSpPr>
        <dsp:cNvPr id="0" name=""/>
        <dsp:cNvSpPr/>
      </dsp:nvSpPr>
      <dsp:spPr>
        <a:xfrm>
          <a:off x="9066440" y="2668724"/>
          <a:ext cx="1904200" cy="1142520"/>
        </a:xfrm>
        <a:prstGeom prst="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0" i="0" u="none" kern="1200"/>
            <a:t>Electronic Cash IGST Ledger A/c</a:t>
          </a:r>
          <a:endParaRPr lang="en-US" sz="2200" kern="1200"/>
        </a:p>
      </dsp:txBody>
      <dsp:txXfrm>
        <a:off x="9066440" y="2668724"/>
        <a:ext cx="1904200" cy="1142520"/>
      </dsp:txXfrm>
    </dsp:sp>
    <dsp:sp modelId="{F9E4F45C-74B2-408A-B115-5C45E5BF5323}">
      <dsp:nvSpPr>
        <dsp:cNvPr id="0" name=""/>
        <dsp:cNvSpPr/>
      </dsp:nvSpPr>
      <dsp:spPr>
        <a:xfrm>
          <a:off x="4877199" y="4001664"/>
          <a:ext cx="1904200" cy="1142520"/>
        </a:xfrm>
        <a:prstGeom prst="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0" i="0" u="none" kern="1200"/>
            <a:t>Cash/ Bank A/c</a:t>
          </a:r>
          <a:endParaRPr lang="en-US" sz="2200" kern="1200"/>
        </a:p>
      </dsp:txBody>
      <dsp:txXfrm>
        <a:off x="4877199" y="4001664"/>
        <a:ext cx="1904200" cy="114252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205413-ADD2-4671-BE98-BB3A813593A9}">
      <dsp:nvSpPr>
        <dsp:cNvPr id="0" name=""/>
        <dsp:cNvSpPr/>
      </dsp:nvSpPr>
      <dsp:spPr>
        <a:xfrm>
          <a:off x="0" y="302374"/>
          <a:ext cx="3643312" cy="218598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solidFill>
                <a:schemeClr val="tx1">
                  <a:lumMod val="95000"/>
                  <a:lumOff val="5000"/>
                </a:schemeClr>
              </a:solidFill>
            </a:rPr>
            <a:t>IGST Advance</a:t>
          </a:r>
        </a:p>
      </dsp:txBody>
      <dsp:txXfrm>
        <a:off x="0" y="302374"/>
        <a:ext cx="3643312" cy="2185987"/>
      </dsp:txXfrm>
    </dsp:sp>
    <dsp:sp modelId="{6B6D2427-7F60-4DFB-BF8C-5ACACA4453BB}">
      <dsp:nvSpPr>
        <dsp:cNvPr id="0" name=""/>
        <dsp:cNvSpPr/>
      </dsp:nvSpPr>
      <dsp:spPr>
        <a:xfrm>
          <a:off x="4007643" y="302374"/>
          <a:ext cx="3643312" cy="218598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solidFill>
                <a:schemeClr val="tx1">
                  <a:lumMod val="95000"/>
                  <a:lumOff val="5000"/>
                </a:schemeClr>
              </a:solidFill>
            </a:rPr>
            <a:t>CGST Advance</a:t>
          </a:r>
        </a:p>
      </dsp:txBody>
      <dsp:txXfrm>
        <a:off x="4007643" y="302374"/>
        <a:ext cx="3643312" cy="2185987"/>
      </dsp:txXfrm>
    </dsp:sp>
    <dsp:sp modelId="{167ADC30-4D14-468E-91B4-FBCDFBC0606C}">
      <dsp:nvSpPr>
        <dsp:cNvPr id="0" name=""/>
        <dsp:cNvSpPr/>
      </dsp:nvSpPr>
      <dsp:spPr>
        <a:xfrm>
          <a:off x="8015287" y="302374"/>
          <a:ext cx="3643312" cy="218598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solidFill>
                <a:schemeClr val="tx1">
                  <a:lumMod val="95000"/>
                  <a:lumOff val="5000"/>
                </a:schemeClr>
              </a:solidFill>
            </a:rPr>
            <a:t>SGST Advance</a:t>
          </a:r>
        </a:p>
      </dsp:txBody>
      <dsp:txXfrm>
        <a:off x="8015287" y="302374"/>
        <a:ext cx="3643312" cy="2185987"/>
      </dsp:txXfrm>
    </dsp:sp>
    <dsp:sp modelId="{DF126703-0A9B-4E98-9B45-FCE62D3E754E}">
      <dsp:nvSpPr>
        <dsp:cNvPr id="0" name=""/>
        <dsp:cNvSpPr/>
      </dsp:nvSpPr>
      <dsp:spPr>
        <a:xfrm>
          <a:off x="0" y="2852693"/>
          <a:ext cx="3643312" cy="218598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solidFill>
                <a:schemeClr val="tx1">
                  <a:lumMod val="95000"/>
                  <a:lumOff val="5000"/>
                </a:schemeClr>
              </a:solidFill>
            </a:rPr>
            <a:t>IGST Liability Register</a:t>
          </a:r>
        </a:p>
      </dsp:txBody>
      <dsp:txXfrm>
        <a:off x="0" y="2852693"/>
        <a:ext cx="3643312" cy="2185987"/>
      </dsp:txXfrm>
    </dsp:sp>
    <dsp:sp modelId="{FE776202-A255-4406-9CF5-A13081503A45}">
      <dsp:nvSpPr>
        <dsp:cNvPr id="0" name=""/>
        <dsp:cNvSpPr/>
      </dsp:nvSpPr>
      <dsp:spPr>
        <a:xfrm>
          <a:off x="4007643" y="2852693"/>
          <a:ext cx="3643312" cy="218598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solidFill>
                <a:schemeClr val="tx1">
                  <a:lumMod val="95000"/>
                  <a:lumOff val="5000"/>
                </a:schemeClr>
              </a:solidFill>
            </a:rPr>
            <a:t>CGST Liability Register</a:t>
          </a:r>
        </a:p>
      </dsp:txBody>
      <dsp:txXfrm>
        <a:off x="4007643" y="2852693"/>
        <a:ext cx="3643312" cy="2185987"/>
      </dsp:txXfrm>
    </dsp:sp>
    <dsp:sp modelId="{12B96B61-8750-45A0-89BA-9F647468FFD1}">
      <dsp:nvSpPr>
        <dsp:cNvPr id="0" name=""/>
        <dsp:cNvSpPr/>
      </dsp:nvSpPr>
      <dsp:spPr>
        <a:xfrm>
          <a:off x="8015287" y="2852693"/>
          <a:ext cx="3643312" cy="218598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solidFill>
                <a:schemeClr val="tx1">
                  <a:lumMod val="95000"/>
                  <a:lumOff val="5000"/>
                </a:schemeClr>
              </a:solidFill>
            </a:rPr>
            <a:t>SGST Liability Register</a:t>
          </a:r>
        </a:p>
      </dsp:txBody>
      <dsp:txXfrm>
        <a:off x="8015287" y="2852693"/>
        <a:ext cx="3643312" cy="2185987"/>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05FEF6-8E1E-4FEE-A354-3D2EC005BFB5}">
      <dsp:nvSpPr>
        <dsp:cNvPr id="0" name=""/>
        <dsp:cNvSpPr/>
      </dsp:nvSpPr>
      <dsp:spPr>
        <a:xfrm>
          <a:off x="89090" y="663"/>
          <a:ext cx="2669864" cy="160191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0" i="0" u="none" kern="1200">
              <a:solidFill>
                <a:schemeClr val="tx1">
                  <a:lumMod val="95000"/>
                  <a:lumOff val="5000"/>
                </a:schemeClr>
              </a:solidFill>
            </a:rPr>
            <a:t>Output CGST A/c</a:t>
          </a:r>
          <a:endParaRPr lang="en-US" sz="2200" kern="1200">
            <a:solidFill>
              <a:schemeClr val="tx1">
                <a:lumMod val="95000"/>
                <a:lumOff val="5000"/>
              </a:schemeClr>
            </a:solidFill>
          </a:endParaRPr>
        </a:p>
      </dsp:txBody>
      <dsp:txXfrm>
        <a:off x="89090" y="663"/>
        <a:ext cx="2669864" cy="1601918"/>
      </dsp:txXfrm>
    </dsp:sp>
    <dsp:sp modelId="{F3053255-1C3D-4819-A90D-4C028CD91E04}">
      <dsp:nvSpPr>
        <dsp:cNvPr id="0" name=""/>
        <dsp:cNvSpPr/>
      </dsp:nvSpPr>
      <dsp:spPr>
        <a:xfrm>
          <a:off x="3025941" y="663"/>
          <a:ext cx="2669864" cy="160191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0" i="0" u="none" kern="1200" dirty="0">
              <a:solidFill>
                <a:schemeClr val="tx1">
                  <a:lumMod val="95000"/>
                  <a:lumOff val="5000"/>
                </a:schemeClr>
              </a:solidFill>
            </a:rPr>
            <a:t>Output SGST A/c</a:t>
          </a:r>
          <a:endParaRPr lang="en-US" sz="2200" kern="1200" dirty="0">
            <a:solidFill>
              <a:schemeClr val="tx1">
                <a:lumMod val="95000"/>
                <a:lumOff val="5000"/>
              </a:schemeClr>
            </a:solidFill>
          </a:endParaRPr>
        </a:p>
      </dsp:txBody>
      <dsp:txXfrm>
        <a:off x="3025941" y="663"/>
        <a:ext cx="2669864" cy="1601918"/>
      </dsp:txXfrm>
    </dsp:sp>
    <dsp:sp modelId="{33FA9707-B363-4638-BB19-C8FED6F83C8A}">
      <dsp:nvSpPr>
        <dsp:cNvPr id="0" name=""/>
        <dsp:cNvSpPr/>
      </dsp:nvSpPr>
      <dsp:spPr>
        <a:xfrm>
          <a:off x="5962793" y="663"/>
          <a:ext cx="2669864" cy="160191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0" i="0" u="none" kern="1200">
              <a:solidFill>
                <a:schemeClr val="tx1">
                  <a:lumMod val="95000"/>
                  <a:lumOff val="5000"/>
                </a:schemeClr>
              </a:solidFill>
            </a:rPr>
            <a:t>Output IGST A/c</a:t>
          </a:r>
          <a:endParaRPr lang="en-US" sz="2200" kern="1200">
            <a:solidFill>
              <a:schemeClr val="tx1">
                <a:lumMod val="95000"/>
                <a:lumOff val="5000"/>
              </a:schemeClr>
            </a:solidFill>
          </a:endParaRPr>
        </a:p>
      </dsp:txBody>
      <dsp:txXfrm>
        <a:off x="5962793" y="663"/>
        <a:ext cx="2669864" cy="1601918"/>
      </dsp:txXfrm>
    </dsp:sp>
    <dsp:sp modelId="{A8C5E466-4ED9-48B9-A454-CCF5A2D48A8E}">
      <dsp:nvSpPr>
        <dsp:cNvPr id="0" name=""/>
        <dsp:cNvSpPr/>
      </dsp:nvSpPr>
      <dsp:spPr>
        <a:xfrm>
          <a:off x="8899644" y="663"/>
          <a:ext cx="2669864" cy="160191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0" i="0" u="none" kern="1200">
              <a:solidFill>
                <a:schemeClr val="tx1">
                  <a:lumMod val="95000"/>
                  <a:lumOff val="5000"/>
                </a:schemeClr>
              </a:solidFill>
            </a:rPr>
            <a:t>Output SGST (Advance) A/c</a:t>
          </a:r>
          <a:endParaRPr lang="en-US" sz="2200" kern="1200">
            <a:solidFill>
              <a:schemeClr val="tx1">
                <a:lumMod val="95000"/>
                <a:lumOff val="5000"/>
              </a:schemeClr>
            </a:solidFill>
          </a:endParaRPr>
        </a:p>
      </dsp:txBody>
      <dsp:txXfrm>
        <a:off x="8899644" y="663"/>
        <a:ext cx="2669864" cy="1601918"/>
      </dsp:txXfrm>
    </dsp:sp>
    <dsp:sp modelId="{D2EF2085-0BE2-4D6E-8156-41D235036A5A}">
      <dsp:nvSpPr>
        <dsp:cNvPr id="0" name=""/>
        <dsp:cNvSpPr/>
      </dsp:nvSpPr>
      <dsp:spPr>
        <a:xfrm>
          <a:off x="89090" y="1869568"/>
          <a:ext cx="2669864" cy="160191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0" i="0" u="none" kern="1200">
              <a:solidFill>
                <a:schemeClr val="tx1">
                  <a:lumMod val="95000"/>
                  <a:lumOff val="5000"/>
                </a:schemeClr>
              </a:solidFill>
            </a:rPr>
            <a:t>Output CGST (Advance) A/c</a:t>
          </a:r>
          <a:endParaRPr lang="en-US" sz="2200" kern="1200">
            <a:solidFill>
              <a:schemeClr val="tx1">
                <a:lumMod val="95000"/>
                <a:lumOff val="5000"/>
              </a:schemeClr>
            </a:solidFill>
          </a:endParaRPr>
        </a:p>
      </dsp:txBody>
      <dsp:txXfrm>
        <a:off x="89090" y="1869568"/>
        <a:ext cx="2669864" cy="1601918"/>
      </dsp:txXfrm>
    </dsp:sp>
    <dsp:sp modelId="{4F66973E-9BFD-4BBC-AE65-EDB7E9A01C99}">
      <dsp:nvSpPr>
        <dsp:cNvPr id="0" name=""/>
        <dsp:cNvSpPr/>
      </dsp:nvSpPr>
      <dsp:spPr>
        <a:xfrm>
          <a:off x="3025941" y="1869568"/>
          <a:ext cx="2669864" cy="160191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0" i="0" u="none" kern="1200">
              <a:solidFill>
                <a:schemeClr val="tx1">
                  <a:lumMod val="95000"/>
                  <a:lumOff val="5000"/>
                </a:schemeClr>
              </a:solidFill>
            </a:rPr>
            <a:t>Output IGST (Advance) A/c</a:t>
          </a:r>
          <a:endParaRPr lang="en-US" sz="2200" kern="1200">
            <a:solidFill>
              <a:schemeClr val="tx1">
                <a:lumMod val="95000"/>
                <a:lumOff val="5000"/>
              </a:schemeClr>
            </a:solidFill>
          </a:endParaRPr>
        </a:p>
      </dsp:txBody>
      <dsp:txXfrm>
        <a:off x="3025941" y="1869568"/>
        <a:ext cx="2669864" cy="1601918"/>
      </dsp:txXfrm>
    </dsp:sp>
    <dsp:sp modelId="{210BF7A4-862F-4CAF-B5FC-5C6BAE80D0C8}">
      <dsp:nvSpPr>
        <dsp:cNvPr id="0" name=""/>
        <dsp:cNvSpPr/>
      </dsp:nvSpPr>
      <dsp:spPr>
        <a:xfrm>
          <a:off x="5962793" y="1869568"/>
          <a:ext cx="2669864" cy="160191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0" i="0" u="none" kern="1200">
              <a:solidFill>
                <a:schemeClr val="tx1">
                  <a:lumMod val="95000"/>
                  <a:lumOff val="5000"/>
                </a:schemeClr>
              </a:solidFill>
            </a:rPr>
            <a:t>Output CGST URD A/c(Liability)</a:t>
          </a:r>
          <a:endParaRPr lang="en-US" sz="2200" kern="1200">
            <a:solidFill>
              <a:schemeClr val="tx1">
                <a:lumMod val="95000"/>
                <a:lumOff val="5000"/>
              </a:schemeClr>
            </a:solidFill>
          </a:endParaRPr>
        </a:p>
      </dsp:txBody>
      <dsp:txXfrm>
        <a:off x="5962793" y="1869568"/>
        <a:ext cx="2669864" cy="1601918"/>
      </dsp:txXfrm>
    </dsp:sp>
    <dsp:sp modelId="{395CAC4D-8D91-4143-9948-DE6210D95136}">
      <dsp:nvSpPr>
        <dsp:cNvPr id="0" name=""/>
        <dsp:cNvSpPr/>
      </dsp:nvSpPr>
      <dsp:spPr>
        <a:xfrm>
          <a:off x="8899644" y="1869568"/>
          <a:ext cx="2669864" cy="160191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0" i="0" u="none" kern="1200">
              <a:solidFill>
                <a:schemeClr val="tx1">
                  <a:lumMod val="95000"/>
                  <a:lumOff val="5000"/>
                </a:schemeClr>
              </a:solidFill>
            </a:rPr>
            <a:t>Output SGST URD A/c(Liability)</a:t>
          </a:r>
          <a:endParaRPr lang="en-US" sz="2200" kern="1200">
            <a:solidFill>
              <a:schemeClr val="tx1">
                <a:lumMod val="95000"/>
                <a:lumOff val="5000"/>
              </a:schemeClr>
            </a:solidFill>
          </a:endParaRPr>
        </a:p>
      </dsp:txBody>
      <dsp:txXfrm>
        <a:off x="8899644" y="1869568"/>
        <a:ext cx="2669864" cy="1601918"/>
      </dsp:txXfrm>
    </dsp:sp>
    <dsp:sp modelId="{D9942CA3-43C1-43A3-9FBE-061056C652D8}">
      <dsp:nvSpPr>
        <dsp:cNvPr id="0" name=""/>
        <dsp:cNvSpPr/>
      </dsp:nvSpPr>
      <dsp:spPr>
        <a:xfrm>
          <a:off x="89090" y="3738473"/>
          <a:ext cx="2669864" cy="160191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0" i="0" u="none" kern="1200">
              <a:solidFill>
                <a:schemeClr val="tx1">
                  <a:lumMod val="95000"/>
                  <a:lumOff val="5000"/>
                </a:schemeClr>
              </a:solidFill>
            </a:rPr>
            <a:t>Output IGST URD A/c(Liability)</a:t>
          </a:r>
          <a:endParaRPr lang="en-US" sz="2200" kern="1200">
            <a:solidFill>
              <a:schemeClr val="tx1">
                <a:lumMod val="95000"/>
                <a:lumOff val="5000"/>
              </a:schemeClr>
            </a:solidFill>
          </a:endParaRPr>
        </a:p>
      </dsp:txBody>
      <dsp:txXfrm>
        <a:off x="89090" y="3738473"/>
        <a:ext cx="2669864" cy="1601918"/>
      </dsp:txXfrm>
    </dsp:sp>
    <dsp:sp modelId="{668913BC-17C6-49B8-AA71-25CCD4A992BD}">
      <dsp:nvSpPr>
        <dsp:cNvPr id="0" name=""/>
        <dsp:cNvSpPr/>
      </dsp:nvSpPr>
      <dsp:spPr>
        <a:xfrm>
          <a:off x="3025941" y="3738473"/>
          <a:ext cx="2669864" cy="160191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0" i="0" u="none" kern="1200">
              <a:solidFill>
                <a:schemeClr val="tx1">
                  <a:lumMod val="95000"/>
                  <a:lumOff val="5000"/>
                </a:schemeClr>
              </a:solidFill>
            </a:rPr>
            <a:t>Output CGST RCM A/c(Liability)</a:t>
          </a:r>
          <a:endParaRPr lang="en-US" sz="2200" kern="1200">
            <a:solidFill>
              <a:schemeClr val="tx1">
                <a:lumMod val="95000"/>
                <a:lumOff val="5000"/>
              </a:schemeClr>
            </a:solidFill>
          </a:endParaRPr>
        </a:p>
      </dsp:txBody>
      <dsp:txXfrm>
        <a:off x="3025941" y="3738473"/>
        <a:ext cx="2669864" cy="1601918"/>
      </dsp:txXfrm>
    </dsp:sp>
    <dsp:sp modelId="{72108E36-A4F2-4724-915B-1B4A278C3727}">
      <dsp:nvSpPr>
        <dsp:cNvPr id="0" name=""/>
        <dsp:cNvSpPr/>
      </dsp:nvSpPr>
      <dsp:spPr>
        <a:xfrm>
          <a:off x="5962793" y="3738473"/>
          <a:ext cx="2669864" cy="160191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0" i="0" u="none" kern="1200">
              <a:solidFill>
                <a:schemeClr val="tx1">
                  <a:lumMod val="95000"/>
                  <a:lumOff val="5000"/>
                </a:schemeClr>
              </a:solidFill>
            </a:rPr>
            <a:t>Output SGST RCM A/c(Liability)</a:t>
          </a:r>
          <a:endParaRPr lang="en-US" sz="2200" kern="1200">
            <a:solidFill>
              <a:schemeClr val="tx1">
                <a:lumMod val="95000"/>
                <a:lumOff val="5000"/>
              </a:schemeClr>
            </a:solidFill>
          </a:endParaRPr>
        </a:p>
      </dsp:txBody>
      <dsp:txXfrm>
        <a:off x="5962793" y="3738473"/>
        <a:ext cx="2669864" cy="1601918"/>
      </dsp:txXfrm>
    </dsp:sp>
    <dsp:sp modelId="{37BE2391-A105-4EC1-A3A3-A19BF43685D1}">
      <dsp:nvSpPr>
        <dsp:cNvPr id="0" name=""/>
        <dsp:cNvSpPr/>
      </dsp:nvSpPr>
      <dsp:spPr>
        <a:xfrm>
          <a:off x="8899644" y="3738473"/>
          <a:ext cx="2669864" cy="160191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0" i="0" u="none" kern="1200">
              <a:solidFill>
                <a:schemeClr val="tx1">
                  <a:lumMod val="95000"/>
                  <a:lumOff val="5000"/>
                </a:schemeClr>
              </a:solidFill>
            </a:rPr>
            <a:t>Output IGST RCM A/c(Liability)</a:t>
          </a:r>
          <a:endParaRPr lang="en-US" sz="2200" kern="1200">
            <a:solidFill>
              <a:schemeClr val="tx1">
                <a:lumMod val="95000"/>
                <a:lumOff val="5000"/>
              </a:schemeClr>
            </a:solidFill>
          </a:endParaRPr>
        </a:p>
      </dsp:txBody>
      <dsp:txXfrm>
        <a:off x="8899644" y="3738473"/>
        <a:ext cx="2669864" cy="1601918"/>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D28919-4381-42BE-BF12-DB9DB1CD6376}">
      <dsp:nvSpPr>
        <dsp:cNvPr id="0" name=""/>
        <dsp:cNvSpPr/>
      </dsp:nvSpPr>
      <dsp:spPr>
        <a:xfrm>
          <a:off x="0" y="2707"/>
          <a:ext cx="5333999" cy="892800"/>
        </a:xfrm>
        <a:prstGeom prst="rect">
          <a:avLst/>
        </a:prstGeom>
        <a:solidFill>
          <a:schemeClr val="accent1">
            <a:lumMod val="5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marL="0" lvl="0" indent="0" algn="ctr" defTabSz="977900">
            <a:lnSpc>
              <a:spcPct val="90000"/>
            </a:lnSpc>
            <a:spcBef>
              <a:spcPct val="0"/>
            </a:spcBef>
            <a:spcAft>
              <a:spcPct val="35000"/>
            </a:spcAft>
            <a:buNone/>
          </a:pPr>
          <a:r>
            <a:rPr lang="en-US" sz="2200" kern="1200" dirty="0"/>
            <a:t>Input Ledgers</a:t>
          </a:r>
        </a:p>
      </dsp:txBody>
      <dsp:txXfrm>
        <a:off x="0" y="2707"/>
        <a:ext cx="5333999" cy="892800"/>
      </dsp:txXfrm>
    </dsp:sp>
    <dsp:sp modelId="{D674CC84-F52B-4838-84F7-6932B6720068}">
      <dsp:nvSpPr>
        <dsp:cNvPr id="0" name=""/>
        <dsp:cNvSpPr/>
      </dsp:nvSpPr>
      <dsp:spPr>
        <a:xfrm>
          <a:off x="0" y="898215"/>
          <a:ext cx="5333999" cy="136152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en-US" sz="2200" kern="1200" dirty="0"/>
            <a:t> Input CGST A/c</a:t>
          </a:r>
        </a:p>
        <a:p>
          <a:pPr marL="228600" lvl="1" indent="-228600" algn="l" defTabSz="977900">
            <a:lnSpc>
              <a:spcPct val="90000"/>
            </a:lnSpc>
            <a:spcBef>
              <a:spcPct val="0"/>
            </a:spcBef>
            <a:spcAft>
              <a:spcPct val="15000"/>
            </a:spcAft>
            <a:buChar char="•"/>
          </a:pPr>
          <a:r>
            <a:rPr lang="en-US" sz="2200" kern="1200" dirty="0"/>
            <a:t> Input CGST RCM A/c</a:t>
          </a:r>
        </a:p>
        <a:p>
          <a:pPr marL="228600" lvl="1" indent="-228600" algn="l" defTabSz="977900">
            <a:lnSpc>
              <a:spcPct val="90000"/>
            </a:lnSpc>
            <a:spcBef>
              <a:spcPct val="0"/>
            </a:spcBef>
            <a:spcAft>
              <a:spcPct val="15000"/>
            </a:spcAft>
            <a:buChar char="•"/>
          </a:pPr>
          <a:r>
            <a:rPr lang="en-US" sz="2200" kern="1200" dirty="0"/>
            <a:t> Input CGST URD A/c</a:t>
          </a:r>
        </a:p>
      </dsp:txBody>
      <dsp:txXfrm>
        <a:off x="0" y="898215"/>
        <a:ext cx="5333999" cy="1361520"/>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D28919-4381-42BE-BF12-DB9DB1CD6376}">
      <dsp:nvSpPr>
        <dsp:cNvPr id="0" name=""/>
        <dsp:cNvSpPr/>
      </dsp:nvSpPr>
      <dsp:spPr>
        <a:xfrm>
          <a:off x="0" y="2707"/>
          <a:ext cx="5333999" cy="892800"/>
        </a:xfrm>
        <a:prstGeom prst="rect">
          <a:avLst/>
        </a:prstGeom>
        <a:solidFill>
          <a:schemeClr val="accent1">
            <a:lumMod val="5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marL="0" lvl="0" indent="0" algn="ctr" defTabSz="977900">
            <a:lnSpc>
              <a:spcPct val="90000"/>
            </a:lnSpc>
            <a:spcBef>
              <a:spcPct val="0"/>
            </a:spcBef>
            <a:spcAft>
              <a:spcPct val="35000"/>
            </a:spcAft>
            <a:buNone/>
          </a:pPr>
          <a:r>
            <a:rPr lang="en-US" sz="2200" kern="1200" dirty="0"/>
            <a:t>Input Ledgers</a:t>
          </a:r>
        </a:p>
      </dsp:txBody>
      <dsp:txXfrm>
        <a:off x="0" y="2707"/>
        <a:ext cx="5333999" cy="892800"/>
      </dsp:txXfrm>
    </dsp:sp>
    <dsp:sp modelId="{D674CC84-F52B-4838-84F7-6932B6720068}">
      <dsp:nvSpPr>
        <dsp:cNvPr id="0" name=""/>
        <dsp:cNvSpPr/>
      </dsp:nvSpPr>
      <dsp:spPr>
        <a:xfrm>
          <a:off x="0" y="898215"/>
          <a:ext cx="5333999" cy="136152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en-US" sz="2200" kern="1200" dirty="0"/>
            <a:t> Input SGST A/c</a:t>
          </a:r>
        </a:p>
        <a:p>
          <a:pPr marL="228600" lvl="1" indent="-228600" algn="l" defTabSz="977900">
            <a:lnSpc>
              <a:spcPct val="90000"/>
            </a:lnSpc>
            <a:spcBef>
              <a:spcPct val="0"/>
            </a:spcBef>
            <a:spcAft>
              <a:spcPct val="15000"/>
            </a:spcAft>
            <a:buChar char="•"/>
          </a:pPr>
          <a:r>
            <a:rPr lang="en-US" sz="2200" kern="1200" dirty="0"/>
            <a:t> Input SGST RCM A/c</a:t>
          </a:r>
        </a:p>
        <a:p>
          <a:pPr marL="228600" lvl="1" indent="-228600" algn="l" defTabSz="977900">
            <a:lnSpc>
              <a:spcPct val="90000"/>
            </a:lnSpc>
            <a:spcBef>
              <a:spcPct val="0"/>
            </a:spcBef>
            <a:spcAft>
              <a:spcPct val="15000"/>
            </a:spcAft>
            <a:buChar char="•"/>
          </a:pPr>
          <a:r>
            <a:rPr lang="en-US" sz="2200" kern="1200" dirty="0"/>
            <a:t> Input SGST URD A/c</a:t>
          </a:r>
        </a:p>
      </dsp:txBody>
      <dsp:txXfrm>
        <a:off x="0" y="898215"/>
        <a:ext cx="5333999" cy="1361520"/>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D28919-4381-42BE-BF12-DB9DB1CD6376}">
      <dsp:nvSpPr>
        <dsp:cNvPr id="0" name=""/>
        <dsp:cNvSpPr/>
      </dsp:nvSpPr>
      <dsp:spPr>
        <a:xfrm>
          <a:off x="0" y="2707"/>
          <a:ext cx="5333999" cy="892800"/>
        </a:xfrm>
        <a:prstGeom prst="rect">
          <a:avLst/>
        </a:prstGeom>
        <a:solidFill>
          <a:schemeClr val="accent1">
            <a:lumMod val="5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marL="0" lvl="0" indent="0" algn="ctr" defTabSz="977900">
            <a:lnSpc>
              <a:spcPct val="90000"/>
            </a:lnSpc>
            <a:spcBef>
              <a:spcPct val="0"/>
            </a:spcBef>
            <a:spcAft>
              <a:spcPct val="35000"/>
            </a:spcAft>
            <a:buNone/>
          </a:pPr>
          <a:r>
            <a:rPr lang="en-US" sz="2200" kern="1200" dirty="0"/>
            <a:t>Input Ledgers</a:t>
          </a:r>
        </a:p>
      </dsp:txBody>
      <dsp:txXfrm>
        <a:off x="0" y="2707"/>
        <a:ext cx="5333999" cy="892800"/>
      </dsp:txXfrm>
    </dsp:sp>
    <dsp:sp modelId="{D674CC84-F52B-4838-84F7-6932B6720068}">
      <dsp:nvSpPr>
        <dsp:cNvPr id="0" name=""/>
        <dsp:cNvSpPr/>
      </dsp:nvSpPr>
      <dsp:spPr>
        <a:xfrm>
          <a:off x="0" y="898215"/>
          <a:ext cx="5333999" cy="136152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en-US" sz="2200" kern="1200" dirty="0"/>
            <a:t> Input IGST A/c</a:t>
          </a:r>
        </a:p>
        <a:p>
          <a:pPr marL="228600" lvl="1" indent="-228600" algn="l" defTabSz="977900">
            <a:lnSpc>
              <a:spcPct val="90000"/>
            </a:lnSpc>
            <a:spcBef>
              <a:spcPct val="0"/>
            </a:spcBef>
            <a:spcAft>
              <a:spcPct val="15000"/>
            </a:spcAft>
            <a:buChar char="•"/>
          </a:pPr>
          <a:r>
            <a:rPr lang="en-US" sz="2200" kern="1200" dirty="0"/>
            <a:t> Input IGST RCM A/c</a:t>
          </a:r>
        </a:p>
        <a:p>
          <a:pPr marL="228600" lvl="1" indent="-228600" algn="l" defTabSz="977900">
            <a:lnSpc>
              <a:spcPct val="90000"/>
            </a:lnSpc>
            <a:spcBef>
              <a:spcPct val="0"/>
            </a:spcBef>
            <a:spcAft>
              <a:spcPct val="15000"/>
            </a:spcAft>
            <a:buChar char="•"/>
          </a:pPr>
          <a:r>
            <a:rPr lang="en-US" sz="2200" kern="1200" dirty="0"/>
            <a:t> Input IGST URD A/c</a:t>
          </a:r>
        </a:p>
      </dsp:txBody>
      <dsp:txXfrm>
        <a:off x="0" y="898215"/>
        <a:ext cx="5333999" cy="1361520"/>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D28919-4381-42BE-BF12-DB9DB1CD6376}">
      <dsp:nvSpPr>
        <dsp:cNvPr id="0" name=""/>
        <dsp:cNvSpPr/>
      </dsp:nvSpPr>
      <dsp:spPr>
        <a:xfrm>
          <a:off x="0" y="30697"/>
          <a:ext cx="5333999" cy="518400"/>
        </a:xfrm>
        <a:prstGeom prst="rect">
          <a:avLst/>
        </a:prstGeom>
        <a:solidFill>
          <a:schemeClr val="accent1">
            <a:lumMod val="5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marL="0" lvl="0" indent="0" algn="ctr" defTabSz="977900">
            <a:lnSpc>
              <a:spcPct val="90000"/>
            </a:lnSpc>
            <a:spcBef>
              <a:spcPct val="0"/>
            </a:spcBef>
            <a:spcAft>
              <a:spcPct val="35000"/>
            </a:spcAft>
            <a:buNone/>
          </a:pPr>
          <a:r>
            <a:rPr lang="en-US" sz="2200" kern="1200" dirty="0"/>
            <a:t>Input Ledgers</a:t>
          </a:r>
        </a:p>
      </dsp:txBody>
      <dsp:txXfrm>
        <a:off x="0" y="30697"/>
        <a:ext cx="5333999" cy="518400"/>
      </dsp:txXfrm>
    </dsp:sp>
    <dsp:sp modelId="{D674CC84-F52B-4838-84F7-6932B6720068}">
      <dsp:nvSpPr>
        <dsp:cNvPr id="0" name=""/>
        <dsp:cNvSpPr/>
      </dsp:nvSpPr>
      <dsp:spPr>
        <a:xfrm>
          <a:off x="0" y="555447"/>
          <a:ext cx="5333999" cy="1679939"/>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en-US" sz="2200" kern="1200" dirty="0"/>
            <a:t> Output CGST A/c</a:t>
          </a:r>
        </a:p>
        <a:p>
          <a:pPr marL="228600" lvl="1" indent="-228600" algn="l" defTabSz="977900">
            <a:lnSpc>
              <a:spcPct val="90000"/>
            </a:lnSpc>
            <a:spcBef>
              <a:spcPct val="0"/>
            </a:spcBef>
            <a:spcAft>
              <a:spcPct val="15000"/>
            </a:spcAft>
            <a:buChar char="•"/>
          </a:pPr>
          <a:r>
            <a:rPr lang="en-US" sz="2200" kern="1200" dirty="0"/>
            <a:t> Output CGST (Advance) A/c</a:t>
          </a:r>
        </a:p>
        <a:p>
          <a:pPr marL="228600" lvl="1" indent="-228600" algn="l" defTabSz="977900">
            <a:lnSpc>
              <a:spcPct val="90000"/>
            </a:lnSpc>
            <a:spcBef>
              <a:spcPct val="0"/>
            </a:spcBef>
            <a:spcAft>
              <a:spcPct val="15000"/>
            </a:spcAft>
            <a:buChar char="•"/>
          </a:pPr>
          <a:r>
            <a:rPr lang="en-US" sz="2200" kern="1200" dirty="0"/>
            <a:t> Output CGST RCM A/c</a:t>
          </a:r>
        </a:p>
        <a:p>
          <a:pPr marL="228600" lvl="1" indent="-228600" algn="l" defTabSz="977900">
            <a:lnSpc>
              <a:spcPct val="90000"/>
            </a:lnSpc>
            <a:spcBef>
              <a:spcPct val="0"/>
            </a:spcBef>
            <a:spcAft>
              <a:spcPct val="15000"/>
            </a:spcAft>
            <a:buChar char="•"/>
          </a:pPr>
          <a:r>
            <a:rPr lang="en-US" sz="2200" kern="1200" dirty="0"/>
            <a:t> Output CGST URD A/c</a:t>
          </a:r>
        </a:p>
      </dsp:txBody>
      <dsp:txXfrm>
        <a:off x="0" y="555447"/>
        <a:ext cx="5333999" cy="1679939"/>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D28919-4381-42BE-BF12-DB9DB1CD6376}">
      <dsp:nvSpPr>
        <dsp:cNvPr id="0" name=""/>
        <dsp:cNvSpPr/>
      </dsp:nvSpPr>
      <dsp:spPr>
        <a:xfrm>
          <a:off x="0" y="30697"/>
          <a:ext cx="5333999" cy="518400"/>
        </a:xfrm>
        <a:prstGeom prst="rect">
          <a:avLst/>
        </a:prstGeom>
        <a:solidFill>
          <a:schemeClr val="accent1">
            <a:lumMod val="5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marL="0" lvl="0" indent="0" algn="ctr" defTabSz="977900">
            <a:lnSpc>
              <a:spcPct val="90000"/>
            </a:lnSpc>
            <a:spcBef>
              <a:spcPct val="0"/>
            </a:spcBef>
            <a:spcAft>
              <a:spcPct val="35000"/>
            </a:spcAft>
            <a:buNone/>
          </a:pPr>
          <a:r>
            <a:rPr lang="en-US" sz="2200" kern="1200" dirty="0"/>
            <a:t>Input Ledgers</a:t>
          </a:r>
        </a:p>
      </dsp:txBody>
      <dsp:txXfrm>
        <a:off x="0" y="30697"/>
        <a:ext cx="5333999" cy="518400"/>
      </dsp:txXfrm>
    </dsp:sp>
    <dsp:sp modelId="{D674CC84-F52B-4838-84F7-6932B6720068}">
      <dsp:nvSpPr>
        <dsp:cNvPr id="0" name=""/>
        <dsp:cNvSpPr/>
      </dsp:nvSpPr>
      <dsp:spPr>
        <a:xfrm>
          <a:off x="0" y="555447"/>
          <a:ext cx="5333999" cy="1679939"/>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en-US" sz="2200" kern="1200" dirty="0"/>
            <a:t> Output SGST A/c</a:t>
          </a:r>
        </a:p>
        <a:p>
          <a:pPr marL="228600" lvl="1" indent="-228600" algn="l" defTabSz="977900">
            <a:lnSpc>
              <a:spcPct val="90000"/>
            </a:lnSpc>
            <a:spcBef>
              <a:spcPct val="0"/>
            </a:spcBef>
            <a:spcAft>
              <a:spcPct val="15000"/>
            </a:spcAft>
            <a:buChar char="•"/>
          </a:pPr>
          <a:r>
            <a:rPr lang="en-US" sz="2200" kern="1200" dirty="0"/>
            <a:t> Output SGST (Advance) A/c</a:t>
          </a:r>
        </a:p>
        <a:p>
          <a:pPr marL="228600" lvl="1" indent="-228600" algn="l" defTabSz="977900">
            <a:lnSpc>
              <a:spcPct val="90000"/>
            </a:lnSpc>
            <a:spcBef>
              <a:spcPct val="0"/>
            </a:spcBef>
            <a:spcAft>
              <a:spcPct val="15000"/>
            </a:spcAft>
            <a:buChar char="•"/>
          </a:pPr>
          <a:r>
            <a:rPr lang="en-US" sz="2200" kern="1200" dirty="0"/>
            <a:t> Output SGST RCM A/c</a:t>
          </a:r>
        </a:p>
        <a:p>
          <a:pPr marL="228600" lvl="1" indent="-228600" algn="l" defTabSz="977900">
            <a:lnSpc>
              <a:spcPct val="90000"/>
            </a:lnSpc>
            <a:spcBef>
              <a:spcPct val="0"/>
            </a:spcBef>
            <a:spcAft>
              <a:spcPct val="15000"/>
            </a:spcAft>
            <a:buChar char="•"/>
          </a:pPr>
          <a:r>
            <a:rPr lang="en-US" sz="2200" kern="1200" dirty="0"/>
            <a:t> Output SGST URD A/c</a:t>
          </a:r>
        </a:p>
      </dsp:txBody>
      <dsp:txXfrm>
        <a:off x="0" y="555447"/>
        <a:ext cx="5333999" cy="1679939"/>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D28919-4381-42BE-BF12-DB9DB1CD6376}">
      <dsp:nvSpPr>
        <dsp:cNvPr id="0" name=""/>
        <dsp:cNvSpPr/>
      </dsp:nvSpPr>
      <dsp:spPr>
        <a:xfrm>
          <a:off x="0" y="30697"/>
          <a:ext cx="5333999" cy="518400"/>
        </a:xfrm>
        <a:prstGeom prst="rect">
          <a:avLst/>
        </a:prstGeom>
        <a:solidFill>
          <a:schemeClr val="accent1">
            <a:lumMod val="5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marL="0" lvl="0" indent="0" algn="ctr" defTabSz="977900">
            <a:lnSpc>
              <a:spcPct val="90000"/>
            </a:lnSpc>
            <a:spcBef>
              <a:spcPct val="0"/>
            </a:spcBef>
            <a:spcAft>
              <a:spcPct val="35000"/>
            </a:spcAft>
            <a:buNone/>
          </a:pPr>
          <a:r>
            <a:rPr lang="en-US" sz="2200" kern="1200" dirty="0"/>
            <a:t>Input Ledgers</a:t>
          </a:r>
        </a:p>
      </dsp:txBody>
      <dsp:txXfrm>
        <a:off x="0" y="30697"/>
        <a:ext cx="5333999" cy="518400"/>
      </dsp:txXfrm>
    </dsp:sp>
    <dsp:sp modelId="{D674CC84-F52B-4838-84F7-6932B6720068}">
      <dsp:nvSpPr>
        <dsp:cNvPr id="0" name=""/>
        <dsp:cNvSpPr/>
      </dsp:nvSpPr>
      <dsp:spPr>
        <a:xfrm>
          <a:off x="0" y="555447"/>
          <a:ext cx="5333999" cy="1679939"/>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en-US" sz="2200" kern="1200" dirty="0"/>
            <a:t> Output IGST A/c</a:t>
          </a:r>
        </a:p>
        <a:p>
          <a:pPr marL="228600" lvl="1" indent="-228600" algn="l" defTabSz="977900">
            <a:lnSpc>
              <a:spcPct val="90000"/>
            </a:lnSpc>
            <a:spcBef>
              <a:spcPct val="0"/>
            </a:spcBef>
            <a:spcAft>
              <a:spcPct val="15000"/>
            </a:spcAft>
            <a:buChar char="•"/>
          </a:pPr>
          <a:r>
            <a:rPr lang="en-US" sz="2200" kern="1200" dirty="0"/>
            <a:t> Output IGST (Advance) A/c</a:t>
          </a:r>
        </a:p>
        <a:p>
          <a:pPr marL="228600" lvl="1" indent="-228600" algn="l" defTabSz="977900">
            <a:lnSpc>
              <a:spcPct val="90000"/>
            </a:lnSpc>
            <a:spcBef>
              <a:spcPct val="0"/>
            </a:spcBef>
            <a:spcAft>
              <a:spcPct val="15000"/>
            </a:spcAft>
            <a:buChar char="•"/>
          </a:pPr>
          <a:r>
            <a:rPr lang="en-US" sz="2200" kern="1200" dirty="0"/>
            <a:t> Output IGST RCM A/c</a:t>
          </a:r>
        </a:p>
        <a:p>
          <a:pPr marL="228600" lvl="1" indent="-228600" algn="l" defTabSz="977900">
            <a:lnSpc>
              <a:spcPct val="90000"/>
            </a:lnSpc>
            <a:spcBef>
              <a:spcPct val="0"/>
            </a:spcBef>
            <a:spcAft>
              <a:spcPct val="15000"/>
            </a:spcAft>
            <a:buChar char="•"/>
          </a:pPr>
          <a:r>
            <a:rPr lang="en-US" sz="2200" kern="1200" dirty="0"/>
            <a:t> Output IGST URD A/c </a:t>
          </a:r>
        </a:p>
      </dsp:txBody>
      <dsp:txXfrm>
        <a:off x="0" y="555447"/>
        <a:ext cx="5333999" cy="1679939"/>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586AB9-71B2-4487-8CF2-01AB3DDA3DF5}">
      <dsp:nvSpPr>
        <dsp:cNvPr id="0" name=""/>
        <dsp:cNvSpPr/>
      </dsp:nvSpPr>
      <dsp:spPr>
        <a:xfrm>
          <a:off x="762197" y="979"/>
          <a:ext cx="3664668" cy="2198801"/>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solidFill>
                <a:schemeClr val="tx1"/>
              </a:solidFill>
            </a:rPr>
            <a:t>GSTR 3B</a:t>
          </a:r>
        </a:p>
      </dsp:txBody>
      <dsp:txXfrm>
        <a:off x="762197" y="979"/>
        <a:ext cx="3664668" cy="2198801"/>
      </dsp:txXfrm>
    </dsp:sp>
    <dsp:sp modelId="{C507239C-B00A-4534-9F0A-E6902C165FF2}">
      <dsp:nvSpPr>
        <dsp:cNvPr id="0" name=""/>
        <dsp:cNvSpPr/>
      </dsp:nvSpPr>
      <dsp:spPr>
        <a:xfrm>
          <a:off x="4793332" y="979"/>
          <a:ext cx="3664668" cy="2198801"/>
        </a:xfrm>
        <a:prstGeom prst="rect">
          <a:avLst/>
        </a:prstGeom>
        <a:solidFill>
          <a:schemeClr val="accent2">
            <a:hueOff val="915447"/>
            <a:satOff val="-16269"/>
            <a:lumOff val="52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solidFill>
                <a:schemeClr val="tx1"/>
              </a:solidFill>
            </a:rPr>
            <a:t>GSTR 1</a:t>
          </a:r>
        </a:p>
      </dsp:txBody>
      <dsp:txXfrm>
        <a:off x="4793332" y="979"/>
        <a:ext cx="3664668" cy="2198801"/>
      </dsp:txXfrm>
    </dsp:sp>
    <dsp:sp modelId="{21A477E2-9BDA-4104-BE50-5B237D43C196}">
      <dsp:nvSpPr>
        <dsp:cNvPr id="0" name=""/>
        <dsp:cNvSpPr/>
      </dsp:nvSpPr>
      <dsp:spPr>
        <a:xfrm>
          <a:off x="762197" y="2566247"/>
          <a:ext cx="3664668" cy="2198801"/>
        </a:xfrm>
        <a:prstGeom prst="rect">
          <a:avLst/>
        </a:prstGeom>
        <a:solidFill>
          <a:schemeClr val="accent2">
            <a:hueOff val="1830893"/>
            <a:satOff val="-32539"/>
            <a:lumOff val="104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solidFill>
                <a:schemeClr val="tx1"/>
              </a:solidFill>
            </a:rPr>
            <a:t>RFD 01</a:t>
          </a:r>
        </a:p>
      </dsp:txBody>
      <dsp:txXfrm>
        <a:off x="762197" y="2566247"/>
        <a:ext cx="3664668" cy="2198801"/>
      </dsp:txXfrm>
    </dsp:sp>
    <dsp:sp modelId="{1747AD0E-A4CC-4D97-A43D-2D896D9EBD8B}">
      <dsp:nvSpPr>
        <dsp:cNvPr id="0" name=""/>
        <dsp:cNvSpPr/>
      </dsp:nvSpPr>
      <dsp:spPr>
        <a:xfrm>
          <a:off x="4793332" y="2566247"/>
          <a:ext cx="3664668" cy="2198801"/>
        </a:xfrm>
        <a:prstGeom prst="rect">
          <a:avLst/>
        </a:prstGeom>
        <a:solidFill>
          <a:schemeClr val="accent2">
            <a:hueOff val="2746340"/>
            <a:satOff val="-48808"/>
            <a:lumOff val="156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solidFill>
                <a:schemeClr val="tx1"/>
              </a:solidFill>
            </a:rPr>
            <a:t>ITC 04</a:t>
          </a:r>
        </a:p>
      </dsp:txBody>
      <dsp:txXfrm>
        <a:off x="4793332" y="2566247"/>
        <a:ext cx="3664668" cy="219880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CC29C6-80DE-4FD1-BFAD-A7FE930E5CD0}">
      <dsp:nvSpPr>
        <dsp:cNvPr id="0" name=""/>
        <dsp:cNvSpPr/>
      </dsp:nvSpPr>
      <dsp:spPr>
        <a:xfrm>
          <a:off x="1363011" y="0"/>
          <a:ext cx="3059099" cy="2351088"/>
        </a:xfrm>
        <a:prstGeom prst="circularArrow">
          <a:avLst>
            <a:gd name="adj1" fmla="val 10980"/>
            <a:gd name="adj2" fmla="val 1142322"/>
            <a:gd name="adj3" fmla="val 4500000"/>
            <a:gd name="adj4" fmla="val 10800000"/>
            <a:gd name="adj5" fmla="val 125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E86FD6F-D772-4DAC-8AEF-3A03D8D718A1}">
      <dsp:nvSpPr>
        <dsp:cNvPr id="0" name=""/>
        <dsp:cNvSpPr/>
      </dsp:nvSpPr>
      <dsp:spPr>
        <a:xfrm>
          <a:off x="1689718" y="848814"/>
          <a:ext cx="2400388" cy="6529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 tIns="19050" rIns="19050" bIns="19050" numCol="1" spcCol="1270" anchor="ctr" anchorCtr="0">
          <a:noAutofit/>
        </a:bodyPr>
        <a:lstStyle/>
        <a:p>
          <a:pPr marL="0" lvl="0" indent="0" algn="ctr" defTabSz="1333500">
            <a:lnSpc>
              <a:spcPct val="90000"/>
            </a:lnSpc>
            <a:spcBef>
              <a:spcPct val="0"/>
            </a:spcBef>
            <a:spcAft>
              <a:spcPct val="35000"/>
            </a:spcAft>
            <a:buNone/>
          </a:pPr>
          <a:r>
            <a:rPr lang="en-US" sz="3000" kern="1200" dirty="0"/>
            <a:t>Management</a:t>
          </a:r>
          <a:endParaRPr lang="en-US" sz="3000" kern="1200" dirty="0">
            <a:latin typeface="Arial" panose="020B0604020202020204" pitchFamily="34" charset="0"/>
            <a:cs typeface="Arial" panose="020B0604020202020204" pitchFamily="34" charset="0"/>
          </a:endParaRPr>
        </a:p>
      </dsp:txBody>
      <dsp:txXfrm>
        <a:off x="1689718" y="848814"/>
        <a:ext cx="2400388" cy="652971"/>
      </dsp:txXfrm>
    </dsp:sp>
    <dsp:sp modelId="{CBDCE73E-431D-42E8-9899-0C9BC5A104A6}">
      <dsp:nvSpPr>
        <dsp:cNvPr id="0" name=""/>
        <dsp:cNvSpPr/>
      </dsp:nvSpPr>
      <dsp:spPr>
        <a:xfrm>
          <a:off x="1064288" y="1350874"/>
          <a:ext cx="2350730" cy="2351088"/>
        </a:xfrm>
        <a:prstGeom prst="leftCircularArrow">
          <a:avLst>
            <a:gd name="adj1" fmla="val 10980"/>
            <a:gd name="adj2" fmla="val 1142322"/>
            <a:gd name="adj3" fmla="val 6300000"/>
            <a:gd name="adj4" fmla="val 18900000"/>
            <a:gd name="adj5" fmla="val 125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D1B2264-617B-48E4-8FC2-37D0C8DC44DD}">
      <dsp:nvSpPr>
        <dsp:cNvPr id="0" name=""/>
        <dsp:cNvSpPr/>
      </dsp:nvSpPr>
      <dsp:spPr>
        <a:xfrm>
          <a:off x="1518718" y="2207502"/>
          <a:ext cx="1441871" cy="6529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 tIns="19050" rIns="19050" bIns="19050" numCol="1" spcCol="1270" anchor="ctr" anchorCtr="0">
          <a:noAutofit/>
        </a:bodyPr>
        <a:lstStyle/>
        <a:p>
          <a:pPr marL="0" lvl="0" indent="0" algn="ctr" defTabSz="1333500">
            <a:lnSpc>
              <a:spcPct val="90000"/>
            </a:lnSpc>
            <a:spcBef>
              <a:spcPct val="0"/>
            </a:spcBef>
            <a:spcAft>
              <a:spcPct val="35000"/>
            </a:spcAft>
            <a:buNone/>
          </a:pPr>
          <a:r>
            <a:rPr lang="en-US" sz="3000" kern="1200" dirty="0"/>
            <a:t>Auditor</a:t>
          </a:r>
          <a:endParaRPr lang="en-US" sz="3000" kern="1200" dirty="0">
            <a:latin typeface="Arial" panose="020B0604020202020204" pitchFamily="34" charset="0"/>
            <a:cs typeface="Arial" panose="020B0604020202020204" pitchFamily="34" charset="0"/>
          </a:endParaRPr>
        </a:p>
      </dsp:txBody>
      <dsp:txXfrm>
        <a:off x="1518718" y="2207502"/>
        <a:ext cx="1441871" cy="652971"/>
      </dsp:txXfrm>
    </dsp:sp>
    <dsp:sp modelId="{580D5BBA-3627-409F-91E1-AA04EC326E49}">
      <dsp:nvSpPr>
        <dsp:cNvPr id="0" name=""/>
        <dsp:cNvSpPr/>
      </dsp:nvSpPr>
      <dsp:spPr>
        <a:xfrm>
          <a:off x="1521455" y="2863404"/>
          <a:ext cx="2745743" cy="2020451"/>
        </a:xfrm>
        <a:prstGeom prst="blockArc">
          <a:avLst>
            <a:gd name="adj1" fmla="val 13500000"/>
            <a:gd name="adj2" fmla="val 10800000"/>
            <a:gd name="adj3" fmla="val 1274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570C599-5C65-4CA3-8CBE-7D488AE52740}">
      <dsp:nvSpPr>
        <dsp:cNvPr id="0" name=""/>
        <dsp:cNvSpPr/>
      </dsp:nvSpPr>
      <dsp:spPr>
        <a:xfrm>
          <a:off x="1747403" y="3445859"/>
          <a:ext cx="2291198" cy="8975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 tIns="19050" rIns="19050" bIns="19050" numCol="1" spcCol="1270" anchor="ctr" anchorCtr="0">
          <a:noAutofit/>
        </a:bodyPr>
        <a:lstStyle/>
        <a:p>
          <a:pPr marL="0" lvl="0" indent="0" algn="ctr" defTabSz="1333500">
            <a:lnSpc>
              <a:spcPct val="90000"/>
            </a:lnSpc>
            <a:spcBef>
              <a:spcPct val="0"/>
            </a:spcBef>
            <a:spcAft>
              <a:spcPct val="35000"/>
            </a:spcAft>
            <a:buNone/>
          </a:pPr>
          <a:r>
            <a:rPr lang="en-US" sz="3000" kern="1200" dirty="0"/>
            <a:t>Revenue Authorities</a:t>
          </a:r>
          <a:endParaRPr lang="en-US" sz="3000" kern="1200" dirty="0">
            <a:latin typeface="Arial" panose="020B0604020202020204" pitchFamily="34" charset="0"/>
            <a:cs typeface="Arial" panose="020B0604020202020204" pitchFamily="34" charset="0"/>
          </a:endParaRPr>
        </a:p>
      </dsp:txBody>
      <dsp:txXfrm>
        <a:off x="1747403" y="3445859"/>
        <a:ext cx="2291198" cy="897542"/>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A5FD97-2B93-4A71-A40E-8152B02E06C8}">
      <dsp:nvSpPr>
        <dsp:cNvPr id="0" name=""/>
        <dsp:cNvSpPr/>
      </dsp:nvSpPr>
      <dsp:spPr>
        <a:xfrm>
          <a:off x="2862" y="0"/>
          <a:ext cx="2808902" cy="4914308"/>
        </a:xfrm>
        <a:prstGeom prst="roundRect">
          <a:avLst>
            <a:gd name="adj" fmla="val 10000"/>
          </a:avLst>
        </a:prstGeom>
        <a:solidFill>
          <a:schemeClr val="accent1">
            <a:lumMod val="60000"/>
            <a:lumOff val="4000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b="1" kern="1200" dirty="0">
              <a:solidFill>
                <a:srgbClr val="00B050"/>
              </a:solidFill>
              <a:latin typeface="Arial" panose="020B0604020202020204" pitchFamily="34" charset="0"/>
              <a:cs typeface="Arial" panose="020B0604020202020204" pitchFamily="34" charset="0"/>
            </a:rPr>
            <a:t>GSTR-3B (Table 3.1)</a:t>
          </a:r>
        </a:p>
      </dsp:txBody>
      <dsp:txXfrm>
        <a:off x="2862" y="0"/>
        <a:ext cx="2808902" cy="1474292"/>
      </dsp:txXfrm>
    </dsp:sp>
    <dsp:sp modelId="{987AAA8B-576B-4565-BA14-8F8F4B5BB7C3}">
      <dsp:nvSpPr>
        <dsp:cNvPr id="0" name=""/>
        <dsp:cNvSpPr/>
      </dsp:nvSpPr>
      <dsp:spPr>
        <a:xfrm>
          <a:off x="283752" y="1474412"/>
          <a:ext cx="2247121" cy="71591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5720" rIns="60960" bIns="4572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chemeClr val="tx1"/>
              </a:solidFill>
              <a:latin typeface="Arial" panose="020B0604020202020204" pitchFamily="34" charset="0"/>
              <a:cs typeface="Arial" panose="020B0604020202020204" pitchFamily="34" charset="0"/>
            </a:rPr>
            <a:t>(a)</a:t>
          </a:r>
        </a:p>
      </dsp:txBody>
      <dsp:txXfrm>
        <a:off x="304720" y="1495380"/>
        <a:ext cx="2205185" cy="673974"/>
      </dsp:txXfrm>
    </dsp:sp>
    <dsp:sp modelId="{D0550B68-489D-456F-AF18-559544E9F5ED}">
      <dsp:nvSpPr>
        <dsp:cNvPr id="0" name=""/>
        <dsp:cNvSpPr/>
      </dsp:nvSpPr>
      <dsp:spPr>
        <a:xfrm>
          <a:off x="283752" y="2300462"/>
          <a:ext cx="2247121" cy="71591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5720" rIns="60960" bIns="4572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chemeClr val="tx1"/>
              </a:solidFill>
              <a:latin typeface="Arial" panose="020B0604020202020204" pitchFamily="34" charset="0"/>
              <a:cs typeface="Arial" panose="020B0604020202020204" pitchFamily="34" charset="0"/>
            </a:rPr>
            <a:t>(b)</a:t>
          </a:r>
        </a:p>
      </dsp:txBody>
      <dsp:txXfrm>
        <a:off x="304720" y="2321430"/>
        <a:ext cx="2205185" cy="673974"/>
      </dsp:txXfrm>
    </dsp:sp>
    <dsp:sp modelId="{9B7348B7-C6F6-4B38-B3F3-E0F9A2B81DE8}">
      <dsp:nvSpPr>
        <dsp:cNvPr id="0" name=""/>
        <dsp:cNvSpPr/>
      </dsp:nvSpPr>
      <dsp:spPr>
        <a:xfrm>
          <a:off x="283752" y="3126513"/>
          <a:ext cx="2247121" cy="71591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5720" rIns="60960" bIns="4572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chemeClr val="tx1"/>
              </a:solidFill>
              <a:latin typeface="Arial" panose="020B0604020202020204" pitchFamily="34" charset="0"/>
              <a:cs typeface="Arial" panose="020B0604020202020204" pitchFamily="34" charset="0"/>
            </a:rPr>
            <a:t>(c) &amp; (e)</a:t>
          </a:r>
        </a:p>
      </dsp:txBody>
      <dsp:txXfrm>
        <a:off x="304720" y="3147481"/>
        <a:ext cx="2205185" cy="673974"/>
      </dsp:txXfrm>
    </dsp:sp>
    <dsp:sp modelId="{C4C92E36-1D6D-40A5-A232-C0E79AA70B3C}">
      <dsp:nvSpPr>
        <dsp:cNvPr id="0" name=""/>
        <dsp:cNvSpPr/>
      </dsp:nvSpPr>
      <dsp:spPr>
        <a:xfrm>
          <a:off x="283752" y="3952563"/>
          <a:ext cx="2247121" cy="71591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5720" rIns="60960" bIns="4572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chemeClr val="tx1"/>
              </a:solidFill>
              <a:latin typeface="Arial" panose="020B0604020202020204" pitchFamily="34" charset="0"/>
              <a:cs typeface="Arial" panose="020B0604020202020204" pitchFamily="34" charset="0"/>
            </a:rPr>
            <a:t>(d)</a:t>
          </a:r>
        </a:p>
      </dsp:txBody>
      <dsp:txXfrm>
        <a:off x="304720" y="3973531"/>
        <a:ext cx="2205185" cy="673974"/>
      </dsp:txXfrm>
    </dsp:sp>
    <dsp:sp modelId="{A007269D-46CD-4823-B70D-2C8A088FB6C7}">
      <dsp:nvSpPr>
        <dsp:cNvPr id="0" name=""/>
        <dsp:cNvSpPr/>
      </dsp:nvSpPr>
      <dsp:spPr>
        <a:xfrm>
          <a:off x="3022432" y="0"/>
          <a:ext cx="2808902" cy="4914308"/>
        </a:xfrm>
        <a:prstGeom prst="roundRect">
          <a:avLst>
            <a:gd name="adj" fmla="val 10000"/>
          </a:avLst>
        </a:prstGeom>
        <a:solidFill>
          <a:schemeClr val="accent1">
            <a:lumMod val="60000"/>
            <a:lumOff val="4000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b="1" kern="1200" dirty="0">
              <a:solidFill>
                <a:srgbClr val="00B050"/>
              </a:solidFill>
              <a:latin typeface="Arial" panose="020B0604020202020204" pitchFamily="34" charset="0"/>
              <a:cs typeface="Arial" panose="020B0604020202020204" pitchFamily="34" charset="0"/>
            </a:rPr>
            <a:t>GSTR-3B (Table 4)</a:t>
          </a:r>
        </a:p>
      </dsp:txBody>
      <dsp:txXfrm>
        <a:off x="3022432" y="0"/>
        <a:ext cx="2808902" cy="1474292"/>
      </dsp:txXfrm>
    </dsp:sp>
    <dsp:sp modelId="{13112A42-4679-42B2-AB4D-46E597CBEA85}">
      <dsp:nvSpPr>
        <dsp:cNvPr id="0" name=""/>
        <dsp:cNvSpPr/>
      </dsp:nvSpPr>
      <dsp:spPr>
        <a:xfrm>
          <a:off x="3303322" y="1474412"/>
          <a:ext cx="2247121" cy="71591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5720" rIns="60960" bIns="4572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chemeClr val="tx1"/>
              </a:solidFill>
              <a:latin typeface="Arial" panose="020B0604020202020204" pitchFamily="34" charset="0"/>
              <a:cs typeface="Arial" panose="020B0604020202020204" pitchFamily="34" charset="0"/>
            </a:rPr>
            <a:t>N.A.</a:t>
          </a:r>
        </a:p>
      </dsp:txBody>
      <dsp:txXfrm>
        <a:off x="3324290" y="1495380"/>
        <a:ext cx="2205185" cy="673974"/>
      </dsp:txXfrm>
    </dsp:sp>
    <dsp:sp modelId="{81259109-F5F2-46BD-ADF1-EDA94724EF68}">
      <dsp:nvSpPr>
        <dsp:cNvPr id="0" name=""/>
        <dsp:cNvSpPr/>
      </dsp:nvSpPr>
      <dsp:spPr>
        <a:xfrm>
          <a:off x="3303322" y="2300462"/>
          <a:ext cx="2247121" cy="71591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5720" rIns="60960" bIns="4572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chemeClr val="tx1"/>
              </a:solidFill>
              <a:latin typeface="Arial" panose="020B0604020202020204" pitchFamily="34" charset="0"/>
              <a:cs typeface="Arial" panose="020B0604020202020204" pitchFamily="34" charset="0"/>
            </a:rPr>
            <a:t>N.A.</a:t>
          </a:r>
        </a:p>
      </dsp:txBody>
      <dsp:txXfrm>
        <a:off x="3324290" y="2321430"/>
        <a:ext cx="2205185" cy="673974"/>
      </dsp:txXfrm>
    </dsp:sp>
    <dsp:sp modelId="{4AC08E69-CBCE-4AF3-A22C-6CD04D6A0297}">
      <dsp:nvSpPr>
        <dsp:cNvPr id="0" name=""/>
        <dsp:cNvSpPr/>
      </dsp:nvSpPr>
      <dsp:spPr>
        <a:xfrm>
          <a:off x="3303322" y="3126513"/>
          <a:ext cx="2247121" cy="71591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5720" rIns="60960" bIns="4572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chemeClr val="tx1"/>
              </a:solidFill>
              <a:latin typeface="Arial" panose="020B0604020202020204" pitchFamily="34" charset="0"/>
              <a:cs typeface="Arial" panose="020B0604020202020204" pitchFamily="34" charset="0"/>
            </a:rPr>
            <a:t>N.A.</a:t>
          </a:r>
        </a:p>
      </dsp:txBody>
      <dsp:txXfrm>
        <a:off x="3324290" y="3147481"/>
        <a:ext cx="2205185" cy="673974"/>
      </dsp:txXfrm>
    </dsp:sp>
    <dsp:sp modelId="{A0A2536B-5AF6-46ED-AC3F-6F3A50D1C799}">
      <dsp:nvSpPr>
        <dsp:cNvPr id="0" name=""/>
        <dsp:cNvSpPr/>
      </dsp:nvSpPr>
      <dsp:spPr>
        <a:xfrm>
          <a:off x="3303322" y="3952563"/>
          <a:ext cx="2247121" cy="71591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5720" rIns="60960" bIns="4572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chemeClr val="tx1"/>
              </a:solidFill>
              <a:latin typeface="Arial" panose="020B0604020202020204" pitchFamily="34" charset="0"/>
              <a:cs typeface="Arial" panose="020B0604020202020204" pitchFamily="34" charset="0"/>
            </a:rPr>
            <a:t>A(2) &amp; A(3)</a:t>
          </a:r>
        </a:p>
      </dsp:txBody>
      <dsp:txXfrm>
        <a:off x="3324290" y="3973531"/>
        <a:ext cx="2205185" cy="673974"/>
      </dsp:txXfrm>
    </dsp:sp>
    <dsp:sp modelId="{D7F52675-9EFD-4621-8968-BE0FF05A8C15}">
      <dsp:nvSpPr>
        <dsp:cNvPr id="0" name=""/>
        <dsp:cNvSpPr/>
      </dsp:nvSpPr>
      <dsp:spPr>
        <a:xfrm>
          <a:off x="6034081" y="0"/>
          <a:ext cx="2808902" cy="4914308"/>
        </a:xfrm>
        <a:prstGeom prst="roundRect">
          <a:avLst>
            <a:gd name="adj" fmla="val 10000"/>
          </a:avLst>
        </a:prstGeom>
        <a:solidFill>
          <a:schemeClr val="accent1">
            <a:lumMod val="60000"/>
            <a:lumOff val="4000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b="1" kern="1200" dirty="0">
              <a:solidFill>
                <a:srgbClr val="00B050"/>
              </a:solidFill>
              <a:latin typeface="Arial" panose="020B0604020202020204" pitchFamily="34" charset="0"/>
              <a:cs typeface="Arial" panose="020B0604020202020204" pitchFamily="34" charset="0"/>
            </a:rPr>
            <a:t>GSTR-1 (Table)</a:t>
          </a:r>
        </a:p>
      </dsp:txBody>
      <dsp:txXfrm>
        <a:off x="6034081" y="0"/>
        <a:ext cx="2808902" cy="1474292"/>
      </dsp:txXfrm>
    </dsp:sp>
    <dsp:sp modelId="{09928832-113C-4B45-86B5-00C4C3091BEB}">
      <dsp:nvSpPr>
        <dsp:cNvPr id="0" name=""/>
        <dsp:cNvSpPr/>
      </dsp:nvSpPr>
      <dsp:spPr>
        <a:xfrm>
          <a:off x="6322893" y="1474412"/>
          <a:ext cx="2247121" cy="71591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5720" rIns="60960" bIns="4572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chemeClr val="tx1"/>
              </a:solidFill>
              <a:latin typeface="Arial" panose="020B0604020202020204" pitchFamily="34" charset="0"/>
              <a:cs typeface="Arial" panose="020B0604020202020204" pitchFamily="34" charset="0"/>
            </a:rPr>
            <a:t>4, 5, 7, 9 &amp; 11</a:t>
          </a:r>
        </a:p>
      </dsp:txBody>
      <dsp:txXfrm>
        <a:off x="6343861" y="1495380"/>
        <a:ext cx="2205185" cy="673974"/>
      </dsp:txXfrm>
    </dsp:sp>
    <dsp:sp modelId="{8D681A4D-0B38-4CAD-88DD-C92F0D62D1EF}">
      <dsp:nvSpPr>
        <dsp:cNvPr id="0" name=""/>
        <dsp:cNvSpPr/>
      </dsp:nvSpPr>
      <dsp:spPr>
        <a:xfrm>
          <a:off x="6322893" y="2300462"/>
          <a:ext cx="2247121" cy="71591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5720" rIns="60960" bIns="4572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chemeClr val="tx1"/>
              </a:solidFill>
              <a:latin typeface="Arial" panose="020B0604020202020204" pitchFamily="34" charset="0"/>
              <a:cs typeface="Arial" panose="020B0604020202020204" pitchFamily="34" charset="0"/>
            </a:rPr>
            <a:t>6A, 6B &amp; 6C</a:t>
          </a:r>
        </a:p>
      </dsp:txBody>
      <dsp:txXfrm>
        <a:off x="6343861" y="2321430"/>
        <a:ext cx="2205185" cy="673974"/>
      </dsp:txXfrm>
    </dsp:sp>
    <dsp:sp modelId="{237C4E5C-43D7-4DE1-AD50-530EF759EB12}">
      <dsp:nvSpPr>
        <dsp:cNvPr id="0" name=""/>
        <dsp:cNvSpPr/>
      </dsp:nvSpPr>
      <dsp:spPr>
        <a:xfrm>
          <a:off x="6322893" y="3126513"/>
          <a:ext cx="2247121" cy="71591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5720" rIns="60960" bIns="4572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chemeClr val="tx1"/>
              </a:solidFill>
              <a:latin typeface="Arial" panose="020B0604020202020204" pitchFamily="34" charset="0"/>
              <a:cs typeface="Arial" panose="020B0604020202020204" pitchFamily="34" charset="0"/>
            </a:rPr>
            <a:t>8A, 8B, 8C &amp; 8D</a:t>
          </a:r>
        </a:p>
      </dsp:txBody>
      <dsp:txXfrm>
        <a:off x="6343861" y="3147481"/>
        <a:ext cx="2205185" cy="673974"/>
      </dsp:txXfrm>
    </dsp:sp>
    <dsp:sp modelId="{E60C5545-D58F-4291-BEB1-F83539318EC6}">
      <dsp:nvSpPr>
        <dsp:cNvPr id="0" name=""/>
        <dsp:cNvSpPr/>
      </dsp:nvSpPr>
      <dsp:spPr>
        <a:xfrm>
          <a:off x="6322893" y="3952563"/>
          <a:ext cx="2247121" cy="71591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5720" rIns="60960" bIns="4572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chemeClr val="tx1"/>
              </a:solidFill>
              <a:latin typeface="Arial" panose="020B0604020202020204" pitchFamily="34" charset="0"/>
              <a:cs typeface="Arial" panose="020B0604020202020204" pitchFamily="34" charset="0"/>
            </a:rPr>
            <a:t>N.A.</a:t>
          </a:r>
        </a:p>
      </dsp:txBody>
      <dsp:txXfrm>
        <a:off x="6343861" y="3973531"/>
        <a:ext cx="2205185" cy="673974"/>
      </dsp:txXfrm>
    </dsp:sp>
    <dsp:sp modelId="{7E94690E-1E82-4B95-9493-68364A891286}">
      <dsp:nvSpPr>
        <dsp:cNvPr id="0" name=""/>
        <dsp:cNvSpPr/>
      </dsp:nvSpPr>
      <dsp:spPr>
        <a:xfrm>
          <a:off x="9061572" y="0"/>
          <a:ext cx="2808902" cy="4914308"/>
        </a:xfrm>
        <a:prstGeom prst="roundRect">
          <a:avLst>
            <a:gd name="adj" fmla="val 10000"/>
          </a:avLst>
        </a:prstGeom>
        <a:solidFill>
          <a:schemeClr val="accent1">
            <a:lumMod val="60000"/>
            <a:lumOff val="4000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b="1" kern="1200" dirty="0">
              <a:solidFill>
                <a:srgbClr val="00B050"/>
              </a:solidFill>
              <a:latin typeface="Arial" panose="020B0604020202020204" pitchFamily="34" charset="0"/>
              <a:cs typeface="Arial" panose="020B0604020202020204" pitchFamily="34" charset="0"/>
            </a:rPr>
            <a:t>ICEGATE </a:t>
          </a:r>
        </a:p>
        <a:p>
          <a:pPr marL="0" lvl="0" indent="0" algn="ctr" defTabSz="1422400">
            <a:lnSpc>
              <a:spcPct val="90000"/>
            </a:lnSpc>
            <a:spcBef>
              <a:spcPct val="0"/>
            </a:spcBef>
            <a:spcAft>
              <a:spcPct val="35000"/>
            </a:spcAft>
            <a:buNone/>
          </a:pPr>
          <a:r>
            <a:rPr lang="en-US" sz="3200" b="1" kern="1200" dirty="0">
              <a:solidFill>
                <a:srgbClr val="00B050"/>
              </a:solidFill>
              <a:latin typeface="Arial" panose="020B0604020202020204" pitchFamily="34" charset="0"/>
              <a:cs typeface="Arial" panose="020B0604020202020204" pitchFamily="34" charset="0"/>
            </a:rPr>
            <a:t>(for refund) of IGST)</a:t>
          </a:r>
        </a:p>
      </dsp:txBody>
      <dsp:txXfrm>
        <a:off x="9061572" y="0"/>
        <a:ext cx="2808902" cy="1474292"/>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A5FD97-2B93-4A71-A40E-8152B02E06C8}">
      <dsp:nvSpPr>
        <dsp:cNvPr id="0" name=""/>
        <dsp:cNvSpPr/>
      </dsp:nvSpPr>
      <dsp:spPr>
        <a:xfrm>
          <a:off x="2862" y="0"/>
          <a:ext cx="2808902" cy="4914308"/>
        </a:xfrm>
        <a:prstGeom prst="roundRect">
          <a:avLst>
            <a:gd name="adj" fmla="val 10000"/>
          </a:avLst>
        </a:prstGeom>
        <a:solidFill>
          <a:schemeClr val="accent1">
            <a:lumMod val="60000"/>
            <a:lumOff val="4000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b="1" kern="1200" dirty="0">
              <a:solidFill>
                <a:srgbClr val="00B050"/>
              </a:solidFill>
              <a:latin typeface="Arial" panose="020B0604020202020204" pitchFamily="34" charset="0"/>
              <a:cs typeface="Arial" panose="020B0604020202020204" pitchFamily="34" charset="0"/>
            </a:rPr>
            <a:t>GSTR-3B (Table 4)</a:t>
          </a:r>
        </a:p>
      </dsp:txBody>
      <dsp:txXfrm>
        <a:off x="2862" y="0"/>
        <a:ext cx="2808902" cy="1474292"/>
      </dsp:txXfrm>
    </dsp:sp>
    <dsp:sp modelId="{987AAA8B-576B-4565-BA14-8F8F4B5BB7C3}">
      <dsp:nvSpPr>
        <dsp:cNvPr id="0" name=""/>
        <dsp:cNvSpPr/>
      </dsp:nvSpPr>
      <dsp:spPr>
        <a:xfrm>
          <a:off x="283752" y="1474412"/>
          <a:ext cx="2247121" cy="71591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62865" rIns="83820" bIns="62865" numCol="1" spcCol="1270" anchor="ctr" anchorCtr="0">
          <a:noAutofit/>
        </a:bodyPr>
        <a:lstStyle/>
        <a:p>
          <a:pPr marL="0" lvl="0" indent="0" algn="ctr" defTabSz="1466850">
            <a:lnSpc>
              <a:spcPct val="90000"/>
            </a:lnSpc>
            <a:spcBef>
              <a:spcPct val="0"/>
            </a:spcBef>
            <a:spcAft>
              <a:spcPct val="35000"/>
            </a:spcAft>
            <a:buNone/>
          </a:pPr>
          <a:r>
            <a:rPr lang="en-US" sz="3300" b="1" kern="1200" dirty="0">
              <a:solidFill>
                <a:schemeClr val="tx1"/>
              </a:solidFill>
            </a:rPr>
            <a:t> A(2) &amp; A(3)</a:t>
          </a:r>
        </a:p>
      </dsp:txBody>
      <dsp:txXfrm>
        <a:off x="304720" y="1495380"/>
        <a:ext cx="2205185" cy="673974"/>
      </dsp:txXfrm>
    </dsp:sp>
    <dsp:sp modelId="{D0550B68-489D-456F-AF18-559544E9F5ED}">
      <dsp:nvSpPr>
        <dsp:cNvPr id="0" name=""/>
        <dsp:cNvSpPr/>
      </dsp:nvSpPr>
      <dsp:spPr>
        <a:xfrm>
          <a:off x="283752" y="2300462"/>
          <a:ext cx="2247121" cy="71591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62865" rIns="83820" bIns="62865" numCol="1" spcCol="1270" anchor="ctr" anchorCtr="0">
          <a:noAutofit/>
        </a:bodyPr>
        <a:lstStyle/>
        <a:p>
          <a:pPr marL="0" lvl="0" indent="0" algn="ctr" defTabSz="1466850">
            <a:lnSpc>
              <a:spcPct val="90000"/>
            </a:lnSpc>
            <a:spcBef>
              <a:spcPct val="0"/>
            </a:spcBef>
            <a:spcAft>
              <a:spcPct val="35000"/>
            </a:spcAft>
            <a:buNone/>
          </a:pPr>
          <a:r>
            <a:rPr lang="en-US" sz="3300" b="1" kern="1200" dirty="0">
              <a:solidFill>
                <a:schemeClr val="tx1"/>
              </a:solidFill>
            </a:rPr>
            <a:t>A (4)</a:t>
          </a:r>
        </a:p>
      </dsp:txBody>
      <dsp:txXfrm>
        <a:off x="304720" y="2321430"/>
        <a:ext cx="2205185" cy="673974"/>
      </dsp:txXfrm>
    </dsp:sp>
    <dsp:sp modelId="{9B7348B7-C6F6-4B38-B3F3-E0F9A2B81DE8}">
      <dsp:nvSpPr>
        <dsp:cNvPr id="0" name=""/>
        <dsp:cNvSpPr/>
      </dsp:nvSpPr>
      <dsp:spPr>
        <a:xfrm>
          <a:off x="283752" y="3126513"/>
          <a:ext cx="2247121" cy="71591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62865" rIns="83820" bIns="62865" numCol="1" spcCol="1270" anchor="ctr" anchorCtr="0">
          <a:noAutofit/>
        </a:bodyPr>
        <a:lstStyle/>
        <a:p>
          <a:pPr marL="0" lvl="0" indent="0" algn="ctr" defTabSz="1466850">
            <a:lnSpc>
              <a:spcPct val="90000"/>
            </a:lnSpc>
            <a:spcBef>
              <a:spcPct val="0"/>
            </a:spcBef>
            <a:spcAft>
              <a:spcPct val="35000"/>
            </a:spcAft>
            <a:buNone/>
          </a:pPr>
          <a:r>
            <a:rPr lang="en-US" sz="3300" b="1" kern="1200" dirty="0">
              <a:solidFill>
                <a:schemeClr val="tx1"/>
              </a:solidFill>
            </a:rPr>
            <a:t>A (5)</a:t>
          </a:r>
        </a:p>
      </dsp:txBody>
      <dsp:txXfrm>
        <a:off x="304720" y="3147481"/>
        <a:ext cx="2205185" cy="673974"/>
      </dsp:txXfrm>
    </dsp:sp>
    <dsp:sp modelId="{C4C92E36-1D6D-40A5-A232-C0E79AA70B3C}">
      <dsp:nvSpPr>
        <dsp:cNvPr id="0" name=""/>
        <dsp:cNvSpPr/>
      </dsp:nvSpPr>
      <dsp:spPr>
        <a:xfrm>
          <a:off x="283752" y="3952563"/>
          <a:ext cx="2247121" cy="71591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62865" rIns="83820" bIns="62865" numCol="1" spcCol="1270" anchor="ctr" anchorCtr="0">
          <a:noAutofit/>
        </a:bodyPr>
        <a:lstStyle/>
        <a:p>
          <a:pPr marL="0" lvl="0" indent="0" algn="ctr" defTabSz="1466850">
            <a:lnSpc>
              <a:spcPct val="90000"/>
            </a:lnSpc>
            <a:spcBef>
              <a:spcPct val="0"/>
            </a:spcBef>
            <a:spcAft>
              <a:spcPct val="35000"/>
            </a:spcAft>
            <a:buNone/>
          </a:pPr>
          <a:r>
            <a:rPr lang="en-US" sz="3300" b="1" kern="1200" dirty="0">
              <a:solidFill>
                <a:schemeClr val="tx1"/>
              </a:solidFill>
            </a:rPr>
            <a:t>(B) &amp; (D)</a:t>
          </a:r>
        </a:p>
      </dsp:txBody>
      <dsp:txXfrm>
        <a:off x="304720" y="3973531"/>
        <a:ext cx="2205185" cy="673974"/>
      </dsp:txXfrm>
    </dsp:sp>
    <dsp:sp modelId="{A007269D-46CD-4823-B70D-2C8A088FB6C7}">
      <dsp:nvSpPr>
        <dsp:cNvPr id="0" name=""/>
        <dsp:cNvSpPr/>
      </dsp:nvSpPr>
      <dsp:spPr>
        <a:xfrm>
          <a:off x="3022432" y="0"/>
          <a:ext cx="2808902" cy="4914308"/>
        </a:xfrm>
        <a:prstGeom prst="roundRect">
          <a:avLst>
            <a:gd name="adj" fmla="val 10000"/>
          </a:avLst>
        </a:prstGeom>
        <a:solidFill>
          <a:schemeClr val="accent1">
            <a:lumMod val="60000"/>
            <a:lumOff val="4000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b="1" kern="1200" dirty="0">
              <a:solidFill>
                <a:srgbClr val="00B050"/>
              </a:solidFill>
              <a:latin typeface="Arial" panose="020B0604020202020204" pitchFamily="34" charset="0"/>
              <a:cs typeface="Arial" panose="020B0604020202020204" pitchFamily="34" charset="0"/>
            </a:rPr>
            <a:t>GSTR-3B (Table 3.1)</a:t>
          </a:r>
        </a:p>
      </dsp:txBody>
      <dsp:txXfrm>
        <a:off x="3022432" y="0"/>
        <a:ext cx="2808902" cy="1474292"/>
      </dsp:txXfrm>
    </dsp:sp>
    <dsp:sp modelId="{13112A42-4679-42B2-AB4D-46E597CBEA85}">
      <dsp:nvSpPr>
        <dsp:cNvPr id="0" name=""/>
        <dsp:cNvSpPr/>
      </dsp:nvSpPr>
      <dsp:spPr>
        <a:xfrm>
          <a:off x="3303322" y="1474412"/>
          <a:ext cx="2247121" cy="71591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62865" rIns="83820" bIns="62865" numCol="1" spcCol="1270" anchor="ctr" anchorCtr="0">
          <a:noAutofit/>
        </a:bodyPr>
        <a:lstStyle/>
        <a:p>
          <a:pPr marL="0" lvl="0" indent="0" algn="ctr" defTabSz="1466850">
            <a:lnSpc>
              <a:spcPct val="90000"/>
            </a:lnSpc>
            <a:spcBef>
              <a:spcPct val="0"/>
            </a:spcBef>
            <a:spcAft>
              <a:spcPct val="35000"/>
            </a:spcAft>
            <a:buNone/>
          </a:pPr>
          <a:r>
            <a:rPr lang="en-US" sz="3300" b="1" kern="1200" dirty="0">
              <a:solidFill>
                <a:schemeClr val="tx1"/>
              </a:solidFill>
            </a:rPr>
            <a:t>(d)</a:t>
          </a:r>
        </a:p>
      </dsp:txBody>
      <dsp:txXfrm>
        <a:off x="3324290" y="1495380"/>
        <a:ext cx="2205185" cy="673974"/>
      </dsp:txXfrm>
    </dsp:sp>
    <dsp:sp modelId="{81259109-F5F2-46BD-ADF1-EDA94724EF68}">
      <dsp:nvSpPr>
        <dsp:cNvPr id="0" name=""/>
        <dsp:cNvSpPr/>
      </dsp:nvSpPr>
      <dsp:spPr>
        <a:xfrm>
          <a:off x="3303322" y="2300462"/>
          <a:ext cx="2247121" cy="71591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62865" rIns="83820" bIns="62865" numCol="1" spcCol="1270" anchor="ctr" anchorCtr="0">
          <a:noAutofit/>
        </a:bodyPr>
        <a:lstStyle/>
        <a:p>
          <a:pPr marL="0" lvl="0" indent="0" algn="ctr" defTabSz="1466850">
            <a:lnSpc>
              <a:spcPct val="90000"/>
            </a:lnSpc>
            <a:spcBef>
              <a:spcPct val="0"/>
            </a:spcBef>
            <a:spcAft>
              <a:spcPct val="35000"/>
            </a:spcAft>
            <a:buNone/>
          </a:pPr>
          <a:r>
            <a:rPr lang="en-US" sz="3300" b="1" kern="1200" dirty="0">
              <a:solidFill>
                <a:schemeClr val="tx1"/>
              </a:solidFill>
            </a:rPr>
            <a:t>N.A.</a:t>
          </a:r>
        </a:p>
      </dsp:txBody>
      <dsp:txXfrm>
        <a:off x="3324290" y="2321430"/>
        <a:ext cx="2205185" cy="673974"/>
      </dsp:txXfrm>
    </dsp:sp>
    <dsp:sp modelId="{4AC08E69-CBCE-4AF3-A22C-6CD04D6A0297}">
      <dsp:nvSpPr>
        <dsp:cNvPr id="0" name=""/>
        <dsp:cNvSpPr/>
      </dsp:nvSpPr>
      <dsp:spPr>
        <a:xfrm>
          <a:off x="3303322" y="3126513"/>
          <a:ext cx="2247121" cy="71591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62865" rIns="83820" bIns="62865" numCol="1" spcCol="1270" anchor="ctr" anchorCtr="0">
          <a:noAutofit/>
        </a:bodyPr>
        <a:lstStyle/>
        <a:p>
          <a:pPr marL="0" lvl="0" indent="0" algn="ctr" defTabSz="1466850">
            <a:lnSpc>
              <a:spcPct val="90000"/>
            </a:lnSpc>
            <a:spcBef>
              <a:spcPct val="0"/>
            </a:spcBef>
            <a:spcAft>
              <a:spcPct val="35000"/>
            </a:spcAft>
            <a:buNone/>
          </a:pPr>
          <a:r>
            <a:rPr lang="en-US" sz="3300" b="1" kern="1200" dirty="0">
              <a:solidFill>
                <a:schemeClr val="tx1"/>
              </a:solidFill>
            </a:rPr>
            <a:t>N.A.</a:t>
          </a:r>
        </a:p>
      </dsp:txBody>
      <dsp:txXfrm>
        <a:off x="3324290" y="3147481"/>
        <a:ext cx="2205185" cy="673974"/>
      </dsp:txXfrm>
    </dsp:sp>
    <dsp:sp modelId="{A0A2536B-5AF6-46ED-AC3F-6F3A50D1C799}">
      <dsp:nvSpPr>
        <dsp:cNvPr id="0" name=""/>
        <dsp:cNvSpPr/>
      </dsp:nvSpPr>
      <dsp:spPr>
        <a:xfrm>
          <a:off x="3303322" y="3952563"/>
          <a:ext cx="2247121" cy="71591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62865" rIns="83820" bIns="62865" numCol="1" spcCol="1270" anchor="ctr" anchorCtr="0">
          <a:noAutofit/>
        </a:bodyPr>
        <a:lstStyle/>
        <a:p>
          <a:pPr marL="0" lvl="0" indent="0" algn="ctr" defTabSz="1466850">
            <a:lnSpc>
              <a:spcPct val="90000"/>
            </a:lnSpc>
            <a:spcBef>
              <a:spcPct val="0"/>
            </a:spcBef>
            <a:spcAft>
              <a:spcPct val="35000"/>
            </a:spcAft>
            <a:buNone/>
          </a:pPr>
          <a:r>
            <a:rPr lang="en-US" sz="3300" b="1" kern="1200" dirty="0">
              <a:solidFill>
                <a:schemeClr val="tx1"/>
              </a:solidFill>
            </a:rPr>
            <a:t>N.A.</a:t>
          </a:r>
        </a:p>
      </dsp:txBody>
      <dsp:txXfrm>
        <a:off x="3324290" y="3973531"/>
        <a:ext cx="2205185" cy="673974"/>
      </dsp:txXfrm>
    </dsp:sp>
    <dsp:sp modelId="{D7F52675-9EFD-4621-8968-BE0FF05A8C15}">
      <dsp:nvSpPr>
        <dsp:cNvPr id="0" name=""/>
        <dsp:cNvSpPr/>
      </dsp:nvSpPr>
      <dsp:spPr>
        <a:xfrm>
          <a:off x="6034081" y="0"/>
          <a:ext cx="2808902" cy="4914308"/>
        </a:xfrm>
        <a:prstGeom prst="roundRect">
          <a:avLst>
            <a:gd name="adj" fmla="val 10000"/>
          </a:avLst>
        </a:prstGeom>
        <a:solidFill>
          <a:schemeClr val="accent1">
            <a:lumMod val="60000"/>
            <a:lumOff val="4000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b="1" kern="1200" dirty="0">
              <a:solidFill>
                <a:srgbClr val="00B050"/>
              </a:solidFill>
              <a:latin typeface="Arial" panose="020B0604020202020204" pitchFamily="34" charset="0"/>
              <a:cs typeface="Arial" panose="020B0604020202020204" pitchFamily="34" charset="0"/>
            </a:rPr>
            <a:t>Other Returns</a:t>
          </a:r>
        </a:p>
      </dsp:txBody>
      <dsp:txXfrm>
        <a:off x="6034081" y="0"/>
        <a:ext cx="2808902" cy="1474292"/>
      </dsp:txXfrm>
    </dsp:sp>
    <dsp:sp modelId="{09928832-113C-4B45-86B5-00C4C3091BEB}">
      <dsp:nvSpPr>
        <dsp:cNvPr id="0" name=""/>
        <dsp:cNvSpPr/>
      </dsp:nvSpPr>
      <dsp:spPr>
        <a:xfrm>
          <a:off x="6322893" y="1474412"/>
          <a:ext cx="2247121" cy="71591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62865" rIns="83820" bIns="62865" numCol="1" spcCol="1270" anchor="ctr" anchorCtr="0">
          <a:noAutofit/>
        </a:bodyPr>
        <a:lstStyle/>
        <a:p>
          <a:pPr marL="0" lvl="0" indent="0" algn="ctr" defTabSz="1466850">
            <a:lnSpc>
              <a:spcPct val="90000"/>
            </a:lnSpc>
            <a:spcBef>
              <a:spcPct val="0"/>
            </a:spcBef>
            <a:spcAft>
              <a:spcPct val="35000"/>
            </a:spcAft>
            <a:buNone/>
          </a:pPr>
          <a:r>
            <a:rPr lang="en-US" sz="3300" b="1" kern="1200" dirty="0">
              <a:solidFill>
                <a:schemeClr val="tx1"/>
              </a:solidFill>
            </a:rPr>
            <a:t>N.A.</a:t>
          </a:r>
        </a:p>
      </dsp:txBody>
      <dsp:txXfrm>
        <a:off x="6343861" y="1495380"/>
        <a:ext cx="2205185" cy="673974"/>
      </dsp:txXfrm>
    </dsp:sp>
    <dsp:sp modelId="{8D681A4D-0B38-4CAD-88DD-C92F0D62D1EF}">
      <dsp:nvSpPr>
        <dsp:cNvPr id="0" name=""/>
        <dsp:cNvSpPr/>
      </dsp:nvSpPr>
      <dsp:spPr>
        <a:xfrm>
          <a:off x="6322893" y="2300462"/>
          <a:ext cx="2247121" cy="71591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62865" rIns="83820" bIns="62865" numCol="1" spcCol="1270" anchor="ctr" anchorCtr="0">
          <a:noAutofit/>
        </a:bodyPr>
        <a:lstStyle/>
        <a:p>
          <a:pPr marL="0" lvl="0" indent="0" algn="ctr" defTabSz="1466850">
            <a:lnSpc>
              <a:spcPct val="90000"/>
            </a:lnSpc>
            <a:spcBef>
              <a:spcPct val="0"/>
            </a:spcBef>
            <a:spcAft>
              <a:spcPct val="35000"/>
            </a:spcAft>
            <a:buNone/>
          </a:pPr>
          <a:r>
            <a:rPr lang="en-US" sz="3300" b="1" kern="1200" dirty="0">
              <a:solidFill>
                <a:schemeClr val="tx1"/>
              </a:solidFill>
            </a:rPr>
            <a:t>2A of ISD</a:t>
          </a:r>
        </a:p>
      </dsp:txBody>
      <dsp:txXfrm>
        <a:off x="6343861" y="2321430"/>
        <a:ext cx="2205185" cy="673974"/>
      </dsp:txXfrm>
    </dsp:sp>
    <dsp:sp modelId="{237C4E5C-43D7-4DE1-AD50-530EF759EB12}">
      <dsp:nvSpPr>
        <dsp:cNvPr id="0" name=""/>
        <dsp:cNvSpPr/>
      </dsp:nvSpPr>
      <dsp:spPr>
        <a:xfrm>
          <a:off x="6322893" y="3126513"/>
          <a:ext cx="2247121" cy="71591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62865" rIns="83820" bIns="62865" numCol="1" spcCol="1270" anchor="ctr" anchorCtr="0">
          <a:noAutofit/>
        </a:bodyPr>
        <a:lstStyle/>
        <a:p>
          <a:pPr marL="0" lvl="0" indent="0" algn="ctr" defTabSz="1466850">
            <a:lnSpc>
              <a:spcPct val="90000"/>
            </a:lnSpc>
            <a:spcBef>
              <a:spcPct val="0"/>
            </a:spcBef>
            <a:spcAft>
              <a:spcPct val="35000"/>
            </a:spcAft>
            <a:buNone/>
          </a:pPr>
          <a:r>
            <a:rPr lang="en-US" sz="3300" b="1" kern="1200" dirty="0">
              <a:solidFill>
                <a:schemeClr val="tx1"/>
              </a:solidFill>
            </a:rPr>
            <a:t>N.A.</a:t>
          </a:r>
        </a:p>
      </dsp:txBody>
      <dsp:txXfrm>
        <a:off x="6343861" y="3147481"/>
        <a:ext cx="2205185" cy="673974"/>
      </dsp:txXfrm>
    </dsp:sp>
    <dsp:sp modelId="{E60C5545-D58F-4291-BEB1-F83539318EC6}">
      <dsp:nvSpPr>
        <dsp:cNvPr id="0" name=""/>
        <dsp:cNvSpPr/>
      </dsp:nvSpPr>
      <dsp:spPr>
        <a:xfrm>
          <a:off x="6322893" y="3952563"/>
          <a:ext cx="2247121" cy="71591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62865" rIns="83820" bIns="62865" numCol="1" spcCol="1270" anchor="ctr" anchorCtr="0">
          <a:noAutofit/>
        </a:bodyPr>
        <a:lstStyle/>
        <a:p>
          <a:pPr marL="0" lvl="0" indent="0" algn="ctr" defTabSz="1466850">
            <a:lnSpc>
              <a:spcPct val="90000"/>
            </a:lnSpc>
            <a:spcBef>
              <a:spcPct val="0"/>
            </a:spcBef>
            <a:spcAft>
              <a:spcPct val="35000"/>
            </a:spcAft>
            <a:buNone/>
          </a:pPr>
          <a:r>
            <a:rPr lang="en-US" sz="3300" b="1" kern="1200" dirty="0">
              <a:solidFill>
                <a:schemeClr val="tx1"/>
              </a:solidFill>
            </a:rPr>
            <a:t>N.A.</a:t>
          </a:r>
        </a:p>
      </dsp:txBody>
      <dsp:txXfrm>
        <a:off x="6343861" y="3973531"/>
        <a:ext cx="2205185" cy="673974"/>
      </dsp:txXfrm>
    </dsp:sp>
    <dsp:sp modelId="{7E94690E-1E82-4B95-9493-68364A891286}">
      <dsp:nvSpPr>
        <dsp:cNvPr id="0" name=""/>
        <dsp:cNvSpPr/>
      </dsp:nvSpPr>
      <dsp:spPr>
        <a:xfrm>
          <a:off x="9061572" y="0"/>
          <a:ext cx="2808902" cy="4914308"/>
        </a:xfrm>
        <a:prstGeom prst="roundRect">
          <a:avLst>
            <a:gd name="adj" fmla="val 10000"/>
          </a:avLst>
        </a:prstGeom>
        <a:solidFill>
          <a:schemeClr val="accent1">
            <a:lumMod val="60000"/>
            <a:lumOff val="4000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endParaRPr lang="en-US" sz="3600" b="1" kern="1200" dirty="0">
            <a:solidFill>
              <a:srgbClr val="00B050"/>
            </a:solidFill>
          </a:endParaRPr>
        </a:p>
        <a:p>
          <a:pPr marL="0" lvl="0" indent="0" algn="ctr" defTabSz="1600200">
            <a:lnSpc>
              <a:spcPct val="90000"/>
            </a:lnSpc>
            <a:spcBef>
              <a:spcPct val="0"/>
            </a:spcBef>
            <a:spcAft>
              <a:spcPct val="35000"/>
            </a:spcAft>
            <a:buNone/>
          </a:pPr>
          <a:r>
            <a:rPr lang="en-US" sz="3200" b="1" kern="1200" dirty="0">
              <a:solidFill>
                <a:srgbClr val="00B050"/>
              </a:solidFill>
              <a:latin typeface="Arial" panose="020B0604020202020204" pitchFamily="34" charset="0"/>
              <a:cs typeface="Arial" panose="020B0604020202020204" pitchFamily="34" charset="0"/>
            </a:rPr>
            <a:t>ICEGATE</a:t>
          </a:r>
        </a:p>
      </dsp:txBody>
      <dsp:txXfrm>
        <a:off x="9061572" y="0"/>
        <a:ext cx="2808902" cy="1474292"/>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C14E4E-2721-46BD-9E50-E7B35A92640F}">
      <dsp:nvSpPr>
        <dsp:cNvPr id="0" name=""/>
        <dsp:cNvSpPr/>
      </dsp:nvSpPr>
      <dsp:spPr>
        <a:xfrm>
          <a:off x="0" y="0"/>
          <a:ext cx="2895600" cy="1737360"/>
        </a:xfrm>
        <a:prstGeom prst="rect">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b="0" kern="1200" cap="none" spc="0" dirty="0">
              <a:ln w="0"/>
              <a:solidFill>
                <a:srgbClr val="FF0000"/>
              </a:solidFill>
              <a:effectLst>
                <a:outerShdw blurRad="38100" dist="19050" dir="2700000" algn="tl" rotWithShape="0">
                  <a:schemeClr val="dk1">
                    <a:alpha val="40000"/>
                  </a:schemeClr>
                </a:outerShdw>
              </a:effectLst>
            </a:rPr>
            <a:t>How to Correct errors as Revision is not permissible </a:t>
          </a:r>
        </a:p>
      </dsp:txBody>
      <dsp:txXfrm>
        <a:off x="0" y="0"/>
        <a:ext cx="2895600" cy="1737360"/>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973C33-88FA-4DB3-A247-97944DF4D6E0}">
      <dsp:nvSpPr>
        <dsp:cNvPr id="0" name=""/>
        <dsp:cNvSpPr/>
      </dsp:nvSpPr>
      <dsp:spPr>
        <a:xfrm rot="16200000">
          <a:off x="223193" y="-125387"/>
          <a:ext cx="5105400" cy="5356175"/>
        </a:xfrm>
        <a:prstGeom prst="flowChartManualOperation">
          <a:avLst/>
        </a:prstGeom>
        <a:gradFill rotWithShape="1">
          <a:gsLst>
            <a:gs pos="0">
              <a:srgbClr val="444FDC">
                <a:lumMod val="157000"/>
                <a:satMod val="101000"/>
              </a:srgbClr>
            </a:gs>
            <a:gs pos="50000">
              <a:srgbClr val="444FDC">
                <a:lumMod val="137000"/>
                <a:satMod val="103000"/>
              </a:srgbClr>
            </a:gs>
            <a:gs pos="100000">
              <a:srgbClr val="444FDC">
                <a:lumMod val="115000"/>
                <a:satMod val="109000"/>
              </a:srgbClr>
            </a:gs>
          </a:gsLst>
          <a:lin ang="5400000" scaled="0"/>
        </a:gradFill>
        <a:ln w="6350" cap="flat" cmpd="sng" algn="ctr">
          <a:noFill/>
          <a:prstDash val="solid"/>
          <a:miter lim="800000"/>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1">
          <a:schemeClr val="accent6"/>
        </a:lnRef>
        <a:fillRef idx="2">
          <a:schemeClr val="accent6"/>
        </a:fillRef>
        <a:effectRef idx="1">
          <a:schemeClr val="accent6"/>
        </a:effectRef>
        <a:fontRef idx="minor">
          <a:schemeClr val="dk1"/>
        </a:fontRef>
      </dsp:style>
      <dsp:txBody>
        <a:bodyPr spcFirstLastPara="0" vert="horz" wrap="square" lIns="177800" tIns="0" rIns="177800" bIns="0" numCol="1" spcCol="1270" anchor="t" anchorCtr="0">
          <a:noAutofit/>
        </a:bodyPr>
        <a:lstStyle/>
        <a:p>
          <a:pPr marL="0" lvl="0" indent="0" algn="l" defTabSz="1244600">
            <a:lnSpc>
              <a:spcPct val="90000"/>
            </a:lnSpc>
            <a:spcBef>
              <a:spcPct val="0"/>
            </a:spcBef>
            <a:spcAft>
              <a:spcPct val="35000"/>
            </a:spcAft>
            <a:buNone/>
          </a:pPr>
          <a:r>
            <a:rPr lang="en-US" sz="2800" b="1" kern="1200" dirty="0">
              <a:solidFill>
                <a:sysClr val="windowText" lastClr="000000"/>
              </a:solidFill>
              <a:latin typeface="Palatino Linotype"/>
              <a:ea typeface="+mn-ea"/>
              <a:cs typeface="+mn-cs"/>
            </a:rPr>
            <a:t>Capital &amp; Liabilities</a:t>
          </a:r>
          <a:endParaRPr lang="en-IN" sz="2800" kern="1200" dirty="0">
            <a:solidFill>
              <a:sysClr val="windowText" lastClr="000000"/>
            </a:solidFill>
            <a:latin typeface="Palatino Linotype"/>
            <a:ea typeface="+mn-ea"/>
            <a:cs typeface="+mn-cs"/>
          </a:endParaRPr>
        </a:p>
        <a:p>
          <a:pPr marL="228600" lvl="1" indent="-228600" algn="l" defTabSz="889000" rtl="0">
            <a:lnSpc>
              <a:spcPct val="90000"/>
            </a:lnSpc>
            <a:spcBef>
              <a:spcPct val="0"/>
            </a:spcBef>
            <a:spcAft>
              <a:spcPct val="15000"/>
            </a:spcAft>
            <a:buChar char="•"/>
          </a:pPr>
          <a:r>
            <a:rPr kumimoji="0" lang="en-US" sz="2000" b="0" i="0" u="none" strike="noStrike" kern="1200" cap="none" normalizeH="0" baseline="0" dirty="0">
              <a:ln>
                <a:noFill/>
              </a:ln>
              <a:solidFill>
                <a:sysClr val="windowText" lastClr="000000"/>
              </a:solidFill>
              <a:effectLst/>
              <a:latin typeface="Palatino Linotype"/>
              <a:ea typeface="+mn-ea"/>
              <a:cs typeface="Arial" pitchFamily="34" charset="0"/>
            </a:rPr>
            <a:t>Capital </a:t>
          </a:r>
          <a:endParaRPr lang="en-IN" sz="2000" kern="1200" dirty="0">
            <a:solidFill>
              <a:sysClr val="windowText" lastClr="000000"/>
            </a:solidFill>
            <a:latin typeface="Palatino Linotype"/>
            <a:ea typeface="+mn-ea"/>
            <a:cs typeface="+mn-cs"/>
          </a:endParaRPr>
        </a:p>
        <a:p>
          <a:pPr marL="228600" lvl="1" indent="-228600" algn="l" defTabSz="889000" rtl="0">
            <a:lnSpc>
              <a:spcPct val="90000"/>
            </a:lnSpc>
            <a:spcBef>
              <a:spcPct val="0"/>
            </a:spcBef>
            <a:spcAft>
              <a:spcPct val="15000"/>
            </a:spcAft>
            <a:buChar char="•"/>
          </a:pPr>
          <a:r>
            <a:rPr kumimoji="0" lang="en-US" sz="2000" b="0" i="0" u="none" strike="noStrike" kern="1200" cap="none" normalizeH="0" baseline="0" dirty="0">
              <a:ln>
                <a:noFill/>
              </a:ln>
              <a:solidFill>
                <a:sysClr val="windowText" lastClr="000000"/>
              </a:solidFill>
              <a:effectLst/>
              <a:latin typeface="Palatino Linotype"/>
              <a:ea typeface="+mn-ea"/>
              <a:cs typeface="Arial" pitchFamily="34" charset="0"/>
            </a:rPr>
            <a:t>Reserves &amp; Surplus </a:t>
          </a:r>
        </a:p>
        <a:p>
          <a:pPr marL="228600" lvl="1" indent="-228600" algn="l" defTabSz="889000" rtl="0">
            <a:lnSpc>
              <a:spcPct val="90000"/>
            </a:lnSpc>
            <a:spcBef>
              <a:spcPct val="0"/>
            </a:spcBef>
            <a:spcAft>
              <a:spcPct val="15000"/>
            </a:spcAft>
            <a:buChar char="•"/>
          </a:pPr>
          <a:r>
            <a:rPr kumimoji="0" lang="en-US" sz="2000" b="0" i="0" u="none" strike="noStrike" kern="1200" cap="none" normalizeH="0" baseline="0" dirty="0">
              <a:ln>
                <a:noFill/>
              </a:ln>
              <a:solidFill>
                <a:sysClr val="windowText" lastClr="000000"/>
              </a:solidFill>
              <a:effectLst/>
              <a:latin typeface="Palatino Linotype"/>
              <a:ea typeface="+mn-ea"/>
              <a:cs typeface="Arial" pitchFamily="34" charset="0"/>
            </a:rPr>
            <a:t>Deposits </a:t>
          </a:r>
        </a:p>
        <a:p>
          <a:pPr marL="228600" lvl="1" indent="-228600" algn="l" defTabSz="889000" rtl="0">
            <a:lnSpc>
              <a:spcPct val="90000"/>
            </a:lnSpc>
            <a:spcBef>
              <a:spcPct val="0"/>
            </a:spcBef>
            <a:spcAft>
              <a:spcPct val="15000"/>
            </a:spcAft>
            <a:buChar char="•"/>
          </a:pPr>
          <a:r>
            <a:rPr kumimoji="0" lang="en-US" sz="2000" b="0" i="0" u="none" strike="noStrike" kern="1200" cap="none" normalizeH="0" baseline="0" dirty="0">
              <a:ln>
                <a:noFill/>
              </a:ln>
              <a:solidFill>
                <a:sysClr val="windowText" lastClr="000000"/>
              </a:solidFill>
              <a:effectLst/>
              <a:latin typeface="Palatino Linotype"/>
              <a:ea typeface="+mn-ea"/>
              <a:cs typeface="Arial" pitchFamily="34" charset="0"/>
            </a:rPr>
            <a:t>Borrowings </a:t>
          </a:r>
        </a:p>
        <a:p>
          <a:pPr marL="228600" lvl="1" indent="-228600" algn="l" defTabSz="889000" rtl="0">
            <a:lnSpc>
              <a:spcPct val="90000"/>
            </a:lnSpc>
            <a:spcBef>
              <a:spcPct val="0"/>
            </a:spcBef>
            <a:spcAft>
              <a:spcPct val="15000"/>
            </a:spcAft>
            <a:buChar char="•"/>
          </a:pPr>
          <a:r>
            <a:rPr kumimoji="0" lang="en-US" sz="2000" b="1" i="0" u="none" strike="noStrike" kern="1200" cap="none" normalizeH="0" baseline="0" dirty="0">
              <a:ln>
                <a:noFill/>
              </a:ln>
              <a:solidFill>
                <a:sysClr val="windowText" lastClr="000000"/>
              </a:solidFill>
              <a:effectLst/>
              <a:latin typeface="Palatino Linotype"/>
              <a:ea typeface="+mn-ea"/>
              <a:cs typeface="Arial" pitchFamily="34" charset="0"/>
            </a:rPr>
            <a:t>Other liabilities and provisions </a:t>
          </a:r>
          <a:endParaRPr kumimoji="0" lang="en-US" sz="2000" b="0" i="0" u="none" strike="noStrike" kern="1200" cap="none" normalizeH="0" baseline="0" dirty="0">
            <a:ln>
              <a:noFill/>
            </a:ln>
            <a:solidFill>
              <a:sysClr val="windowText" lastClr="000000"/>
            </a:solidFill>
            <a:effectLst/>
            <a:latin typeface="Palatino Linotype"/>
            <a:ea typeface="+mn-ea"/>
            <a:cs typeface="Arial" pitchFamily="34" charset="0"/>
          </a:endParaRPr>
        </a:p>
      </dsp:txBody>
      <dsp:txXfrm rot="5400000">
        <a:off x="97806" y="1021080"/>
        <a:ext cx="5356175" cy="3063240"/>
      </dsp:txXfrm>
    </dsp:sp>
    <dsp:sp modelId="{48ACB95C-CC2E-4F12-B360-0C4DE51B1F74}">
      <dsp:nvSpPr>
        <dsp:cNvPr id="0" name=""/>
        <dsp:cNvSpPr/>
      </dsp:nvSpPr>
      <dsp:spPr>
        <a:xfrm rot="16200000">
          <a:off x="5888844" y="-125387"/>
          <a:ext cx="5105400" cy="5356175"/>
        </a:xfrm>
        <a:prstGeom prst="flowChartManualOperation">
          <a:avLst/>
        </a:prstGeom>
        <a:gradFill rotWithShape="1">
          <a:gsLst>
            <a:gs pos="0">
              <a:srgbClr val="444FDC">
                <a:lumMod val="157000"/>
                <a:satMod val="101000"/>
              </a:srgbClr>
            </a:gs>
            <a:gs pos="50000">
              <a:srgbClr val="444FDC">
                <a:lumMod val="137000"/>
                <a:satMod val="103000"/>
              </a:srgbClr>
            </a:gs>
            <a:gs pos="100000">
              <a:srgbClr val="444FDC">
                <a:lumMod val="115000"/>
                <a:satMod val="109000"/>
              </a:srgbClr>
            </a:gs>
          </a:gsLst>
          <a:lin ang="5400000" scaled="0"/>
        </a:gradFill>
        <a:ln w="6350" cap="flat" cmpd="sng" algn="ctr">
          <a:noFill/>
          <a:prstDash val="solid"/>
          <a:miter lim="800000"/>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1">
          <a:schemeClr val="accent6"/>
        </a:lnRef>
        <a:fillRef idx="2">
          <a:schemeClr val="accent6"/>
        </a:fillRef>
        <a:effectRef idx="1">
          <a:schemeClr val="accent6"/>
        </a:effectRef>
        <a:fontRef idx="minor">
          <a:schemeClr val="dk1"/>
        </a:fontRef>
      </dsp:style>
      <dsp:txBody>
        <a:bodyPr spcFirstLastPara="0" vert="horz" wrap="square" lIns="177800" tIns="0" rIns="177800" bIns="0" numCol="1" spcCol="1270" anchor="t" anchorCtr="0">
          <a:noAutofit/>
        </a:bodyPr>
        <a:lstStyle/>
        <a:p>
          <a:pPr marL="0" lvl="0" indent="0" algn="l" defTabSz="1244600" rtl="0">
            <a:lnSpc>
              <a:spcPct val="90000"/>
            </a:lnSpc>
            <a:spcBef>
              <a:spcPct val="0"/>
            </a:spcBef>
            <a:spcAft>
              <a:spcPct val="35000"/>
            </a:spcAft>
            <a:buNone/>
          </a:pPr>
          <a:r>
            <a:rPr kumimoji="0" lang="en-US" sz="2800" b="1" i="0" u="none" strike="noStrike" kern="1200" cap="none" normalizeH="0" baseline="0" dirty="0">
              <a:ln>
                <a:noFill/>
              </a:ln>
              <a:solidFill>
                <a:sysClr val="windowText" lastClr="000000"/>
              </a:solidFill>
              <a:effectLst/>
              <a:latin typeface="Palatino Linotype"/>
              <a:ea typeface="+mn-ea"/>
              <a:cs typeface="Arial" pitchFamily="34" charset="0"/>
            </a:rPr>
            <a:t>Total Assets </a:t>
          </a:r>
          <a:endParaRPr lang="en-IN" sz="2800" kern="1200" dirty="0">
            <a:solidFill>
              <a:sysClr val="windowText" lastClr="000000"/>
            </a:solidFill>
            <a:latin typeface="Palatino Linotype"/>
            <a:ea typeface="+mn-ea"/>
            <a:cs typeface="+mn-cs"/>
          </a:endParaRPr>
        </a:p>
        <a:p>
          <a:pPr marL="228600" lvl="1" indent="-228600" algn="l" defTabSz="889000">
            <a:lnSpc>
              <a:spcPct val="90000"/>
            </a:lnSpc>
            <a:spcBef>
              <a:spcPct val="0"/>
            </a:spcBef>
            <a:spcAft>
              <a:spcPct val="15000"/>
            </a:spcAft>
            <a:buChar char="•"/>
          </a:pPr>
          <a:r>
            <a:rPr lang="en-US" sz="2000" kern="1200" dirty="0">
              <a:solidFill>
                <a:sysClr val="windowText" lastClr="000000"/>
              </a:solidFill>
              <a:latin typeface="Palatino Linotype"/>
              <a:ea typeface="+mn-ea"/>
              <a:cs typeface="Arial" pitchFamily="34" charset="0"/>
            </a:rPr>
            <a:t>Cash and Balances with Reserve Bank of India </a:t>
          </a:r>
          <a:endParaRPr lang="en-IN" sz="2000" kern="1200" dirty="0">
            <a:solidFill>
              <a:sysClr val="windowText" lastClr="000000"/>
            </a:solidFill>
            <a:latin typeface="Palatino Linotype"/>
            <a:ea typeface="+mn-ea"/>
            <a:cs typeface="+mn-cs"/>
          </a:endParaRPr>
        </a:p>
        <a:p>
          <a:pPr marL="228600" lvl="1" indent="-228600" algn="l" defTabSz="889000">
            <a:lnSpc>
              <a:spcPct val="90000"/>
            </a:lnSpc>
            <a:spcBef>
              <a:spcPct val="0"/>
            </a:spcBef>
            <a:spcAft>
              <a:spcPct val="15000"/>
            </a:spcAft>
            <a:buChar char="•"/>
          </a:pPr>
          <a:r>
            <a:rPr lang="en-US" sz="2000" kern="1200" dirty="0">
              <a:solidFill>
                <a:sysClr val="windowText" lastClr="000000"/>
              </a:solidFill>
              <a:latin typeface="Palatino Linotype"/>
              <a:ea typeface="+mn-ea"/>
              <a:cs typeface="Arial" pitchFamily="34" charset="0"/>
            </a:rPr>
            <a:t>Balances with banks and money at call and short notice </a:t>
          </a:r>
        </a:p>
        <a:p>
          <a:pPr marL="228600" lvl="1" indent="-228600" algn="l" defTabSz="889000">
            <a:lnSpc>
              <a:spcPct val="90000"/>
            </a:lnSpc>
            <a:spcBef>
              <a:spcPct val="0"/>
            </a:spcBef>
            <a:spcAft>
              <a:spcPct val="15000"/>
            </a:spcAft>
            <a:buChar char="•"/>
          </a:pPr>
          <a:r>
            <a:rPr lang="en-US" sz="2000" kern="1200" dirty="0">
              <a:solidFill>
                <a:sysClr val="windowText" lastClr="000000"/>
              </a:solidFill>
              <a:latin typeface="Palatino Linotype"/>
              <a:ea typeface="+mn-ea"/>
              <a:cs typeface="Arial" pitchFamily="34" charset="0"/>
            </a:rPr>
            <a:t>Investments 8 Advances </a:t>
          </a:r>
        </a:p>
        <a:p>
          <a:pPr marL="228600" lvl="1" indent="-228600" algn="l" defTabSz="889000">
            <a:lnSpc>
              <a:spcPct val="90000"/>
            </a:lnSpc>
            <a:spcBef>
              <a:spcPct val="0"/>
            </a:spcBef>
            <a:spcAft>
              <a:spcPct val="15000"/>
            </a:spcAft>
            <a:buChar char="•"/>
          </a:pPr>
          <a:r>
            <a:rPr lang="en-US" sz="2000" kern="1200" dirty="0">
              <a:solidFill>
                <a:sysClr val="windowText" lastClr="000000"/>
              </a:solidFill>
              <a:latin typeface="Palatino Linotype"/>
              <a:ea typeface="+mn-ea"/>
              <a:cs typeface="Arial" pitchFamily="34" charset="0"/>
            </a:rPr>
            <a:t>Fixed Assets </a:t>
          </a:r>
        </a:p>
        <a:p>
          <a:pPr marL="228600" lvl="1" indent="-228600" algn="l" defTabSz="889000">
            <a:lnSpc>
              <a:spcPct val="90000"/>
            </a:lnSpc>
            <a:spcBef>
              <a:spcPct val="0"/>
            </a:spcBef>
            <a:spcAft>
              <a:spcPct val="15000"/>
            </a:spcAft>
            <a:buChar char="•"/>
          </a:pPr>
          <a:r>
            <a:rPr lang="en-US" sz="2000" b="1" kern="1200" dirty="0">
              <a:solidFill>
                <a:sysClr val="windowText" lastClr="000000"/>
              </a:solidFill>
              <a:latin typeface="Palatino Linotype"/>
              <a:ea typeface="+mn-ea"/>
              <a:cs typeface="Arial" pitchFamily="34" charset="0"/>
            </a:rPr>
            <a:t>Other Assets </a:t>
          </a:r>
          <a:endParaRPr lang="en-US" sz="2000" kern="1200" dirty="0">
            <a:solidFill>
              <a:sysClr val="windowText" lastClr="000000"/>
            </a:solidFill>
            <a:latin typeface="Palatino Linotype"/>
            <a:ea typeface="+mn-ea"/>
            <a:cs typeface="Arial" pitchFamily="34" charset="0"/>
          </a:endParaRPr>
        </a:p>
      </dsp:txBody>
      <dsp:txXfrm rot="5400000">
        <a:off x="5763457" y="1021080"/>
        <a:ext cx="5356175" cy="3063240"/>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3C5199-30F7-4250-8EDF-6B12BC52D87A}">
      <dsp:nvSpPr>
        <dsp:cNvPr id="0" name=""/>
        <dsp:cNvSpPr/>
      </dsp:nvSpPr>
      <dsp:spPr>
        <a:xfrm>
          <a:off x="1237" y="1261181"/>
          <a:ext cx="4824821" cy="2894893"/>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solidFill>
                <a:schemeClr val="tx1">
                  <a:lumMod val="95000"/>
                  <a:lumOff val="5000"/>
                </a:schemeClr>
              </a:solidFill>
            </a:rPr>
            <a:t>ISD</a:t>
          </a:r>
        </a:p>
      </dsp:txBody>
      <dsp:txXfrm>
        <a:off x="1237" y="1261181"/>
        <a:ext cx="4824821" cy="2894893"/>
      </dsp:txXfrm>
    </dsp:sp>
    <dsp:sp modelId="{CDF63501-313B-4653-BEEC-43D386714653}">
      <dsp:nvSpPr>
        <dsp:cNvPr id="0" name=""/>
        <dsp:cNvSpPr/>
      </dsp:nvSpPr>
      <dsp:spPr>
        <a:xfrm>
          <a:off x="5308541" y="1261181"/>
          <a:ext cx="4824821" cy="2894893"/>
        </a:xfrm>
        <a:prstGeom prst="rect">
          <a:avLst/>
        </a:prstGeom>
        <a:solidFill>
          <a:schemeClr val="accent3">
            <a:hueOff val="-1617565"/>
            <a:satOff val="41387"/>
            <a:lumOff val="156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solidFill>
                <a:schemeClr val="tx1">
                  <a:lumMod val="95000"/>
                  <a:lumOff val="5000"/>
                </a:schemeClr>
              </a:solidFill>
            </a:rPr>
            <a:t>CROSS CHARGE</a:t>
          </a:r>
        </a:p>
      </dsp:txBody>
      <dsp:txXfrm>
        <a:off x="5308541" y="1261181"/>
        <a:ext cx="4824821" cy="2894893"/>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FEAD9E-00E0-46C1-80ED-2430989BC6AC}">
      <dsp:nvSpPr>
        <dsp:cNvPr id="0" name=""/>
        <dsp:cNvSpPr/>
      </dsp:nvSpPr>
      <dsp:spPr>
        <a:xfrm>
          <a:off x="8931521" y="3360343"/>
          <a:ext cx="91440" cy="456831"/>
        </a:xfrm>
        <a:custGeom>
          <a:avLst/>
          <a:gdLst/>
          <a:ahLst/>
          <a:cxnLst/>
          <a:rect l="0" t="0" r="0" b="0"/>
          <a:pathLst>
            <a:path>
              <a:moveTo>
                <a:pt x="110004" y="0"/>
              </a:moveTo>
              <a:lnTo>
                <a:pt x="110004" y="255096"/>
              </a:lnTo>
              <a:lnTo>
                <a:pt x="45720" y="255096"/>
              </a:lnTo>
              <a:lnTo>
                <a:pt x="45720" y="456831"/>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EFBD16A-0DBA-4D4A-8E41-AA64D94C607E}">
      <dsp:nvSpPr>
        <dsp:cNvPr id="0" name=""/>
        <dsp:cNvSpPr/>
      </dsp:nvSpPr>
      <dsp:spPr>
        <a:xfrm>
          <a:off x="5110014" y="1489356"/>
          <a:ext cx="3931511" cy="651212"/>
        </a:xfrm>
        <a:custGeom>
          <a:avLst/>
          <a:gdLst/>
          <a:ahLst/>
          <a:cxnLst/>
          <a:rect l="0" t="0" r="0" b="0"/>
          <a:pathLst>
            <a:path>
              <a:moveTo>
                <a:pt x="0" y="0"/>
              </a:moveTo>
              <a:lnTo>
                <a:pt x="0" y="449477"/>
              </a:lnTo>
              <a:lnTo>
                <a:pt x="3931511" y="449477"/>
              </a:lnTo>
              <a:lnTo>
                <a:pt x="3931511" y="651212"/>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D48776D-E737-43B0-BD78-5001978CD86B}">
      <dsp:nvSpPr>
        <dsp:cNvPr id="0" name=""/>
        <dsp:cNvSpPr/>
      </dsp:nvSpPr>
      <dsp:spPr>
        <a:xfrm>
          <a:off x="5110014" y="1489356"/>
          <a:ext cx="127664" cy="651212"/>
        </a:xfrm>
        <a:custGeom>
          <a:avLst/>
          <a:gdLst/>
          <a:ahLst/>
          <a:cxnLst/>
          <a:rect l="0" t="0" r="0" b="0"/>
          <a:pathLst>
            <a:path>
              <a:moveTo>
                <a:pt x="0" y="0"/>
              </a:moveTo>
              <a:lnTo>
                <a:pt x="0" y="449477"/>
              </a:lnTo>
              <a:lnTo>
                <a:pt x="127664" y="449477"/>
              </a:lnTo>
              <a:lnTo>
                <a:pt x="127664" y="651212"/>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531360A-9788-4768-BB94-97E9F03C752D}">
      <dsp:nvSpPr>
        <dsp:cNvPr id="0" name=""/>
        <dsp:cNvSpPr/>
      </dsp:nvSpPr>
      <dsp:spPr>
        <a:xfrm>
          <a:off x="813572" y="3432014"/>
          <a:ext cx="91440" cy="633333"/>
        </a:xfrm>
        <a:custGeom>
          <a:avLst/>
          <a:gdLst/>
          <a:ahLst/>
          <a:cxnLst/>
          <a:rect l="0" t="0" r="0" b="0"/>
          <a:pathLst>
            <a:path>
              <a:moveTo>
                <a:pt x="49073" y="0"/>
              </a:moveTo>
              <a:lnTo>
                <a:pt x="49073" y="431598"/>
              </a:lnTo>
              <a:lnTo>
                <a:pt x="45720" y="431598"/>
              </a:lnTo>
              <a:lnTo>
                <a:pt x="45720" y="633333"/>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0AF7982-B2F4-4748-A378-FAAF201FEE2A}">
      <dsp:nvSpPr>
        <dsp:cNvPr id="0" name=""/>
        <dsp:cNvSpPr/>
      </dsp:nvSpPr>
      <dsp:spPr>
        <a:xfrm>
          <a:off x="862645" y="1489356"/>
          <a:ext cx="4247368" cy="651212"/>
        </a:xfrm>
        <a:custGeom>
          <a:avLst/>
          <a:gdLst/>
          <a:ahLst/>
          <a:cxnLst/>
          <a:rect l="0" t="0" r="0" b="0"/>
          <a:pathLst>
            <a:path>
              <a:moveTo>
                <a:pt x="4247368" y="0"/>
              </a:moveTo>
              <a:lnTo>
                <a:pt x="4247368" y="449477"/>
              </a:lnTo>
              <a:lnTo>
                <a:pt x="0" y="449477"/>
              </a:lnTo>
              <a:lnTo>
                <a:pt x="0" y="651212"/>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6A2CBF7-8FF1-49B7-AB80-04B65CA0179D}">
      <dsp:nvSpPr>
        <dsp:cNvPr id="0" name=""/>
        <dsp:cNvSpPr/>
      </dsp:nvSpPr>
      <dsp:spPr>
        <a:xfrm>
          <a:off x="3366174" y="-14764"/>
          <a:ext cx="3487679" cy="1504121"/>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2149C72-0DCF-4542-8F52-DDA0B15CDDC5}">
      <dsp:nvSpPr>
        <dsp:cNvPr id="0" name=""/>
        <dsp:cNvSpPr/>
      </dsp:nvSpPr>
      <dsp:spPr>
        <a:xfrm>
          <a:off x="3608135" y="215098"/>
          <a:ext cx="3487679" cy="1504121"/>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latin typeface="Garamond" panose="02020404030301010803" pitchFamily="18" charset="0"/>
            </a:rPr>
            <a:t>ISD &amp;</a:t>
          </a:r>
        </a:p>
        <a:p>
          <a:pPr marL="0" lvl="0" indent="0" algn="ctr" defTabSz="1244600">
            <a:lnSpc>
              <a:spcPct val="90000"/>
            </a:lnSpc>
            <a:spcBef>
              <a:spcPct val="0"/>
            </a:spcBef>
            <a:spcAft>
              <a:spcPct val="35000"/>
            </a:spcAft>
            <a:buNone/>
          </a:pPr>
          <a:r>
            <a:rPr lang="en-US" sz="2800" kern="1200" dirty="0">
              <a:latin typeface="Garamond" panose="02020404030301010803" pitchFamily="18" charset="0"/>
            </a:rPr>
            <a:t>Recipient in</a:t>
          </a:r>
        </a:p>
        <a:p>
          <a:pPr marL="0" lvl="0" indent="0" algn="ctr" defTabSz="1244600">
            <a:lnSpc>
              <a:spcPct val="90000"/>
            </a:lnSpc>
            <a:spcBef>
              <a:spcPct val="0"/>
            </a:spcBef>
            <a:spcAft>
              <a:spcPct val="35000"/>
            </a:spcAft>
            <a:buNone/>
          </a:pPr>
          <a:r>
            <a:rPr lang="en-US" sz="2800" kern="1200" dirty="0">
              <a:latin typeface="Garamond" panose="02020404030301010803" pitchFamily="18" charset="0"/>
            </a:rPr>
            <a:t>Different States</a:t>
          </a:r>
        </a:p>
      </dsp:txBody>
      <dsp:txXfrm>
        <a:off x="3652189" y="259152"/>
        <a:ext cx="3399571" cy="1416013"/>
      </dsp:txXfrm>
    </dsp:sp>
    <dsp:sp modelId="{90039A7F-7612-4102-9D1A-2F4C367B6A87}">
      <dsp:nvSpPr>
        <dsp:cNvPr id="0" name=""/>
        <dsp:cNvSpPr/>
      </dsp:nvSpPr>
      <dsp:spPr>
        <a:xfrm>
          <a:off x="-192044" y="2140569"/>
          <a:ext cx="2109380" cy="1291445"/>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7093E63-71FF-41DC-BB64-B675600B5244}">
      <dsp:nvSpPr>
        <dsp:cNvPr id="0" name=""/>
        <dsp:cNvSpPr/>
      </dsp:nvSpPr>
      <dsp:spPr>
        <a:xfrm>
          <a:off x="49916" y="2370432"/>
          <a:ext cx="2109380" cy="1291445"/>
        </a:xfrm>
        <a:prstGeom prst="roundRect">
          <a:avLst>
            <a:gd name="adj" fmla="val 10000"/>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latin typeface="Garamond" panose="02020404030301010803" pitchFamily="18" charset="0"/>
            </a:rPr>
            <a:t>Credit of IGST</a:t>
          </a:r>
        </a:p>
      </dsp:txBody>
      <dsp:txXfrm>
        <a:off x="87741" y="2408257"/>
        <a:ext cx="2033730" cy="1215795"/>
      </dsp:txXfrm>
    </dsp:sp>
    <dsp:sp modelId="{C6079BFB-756E-4169-96E7-A3E72567CBED}">
      <dsp:nvSpPr>
        <dsp:cNvPr id="0" name=""/>
        <dsp:cNvSpPr/>
      </dsp:nvSpPr>
      <dsp:spPr>
        <a:xfrm>
          <a:off x="-229532" y="4065347"/>
          <a:ext cx="2177649" cy="138280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C008A06-2836-4AD8-96F6-CC5CE36D326B}">
      <dsp:nvSpPr>
        <dsp:cNvPr id="0" name=""/>
        <dsp:cNvSpPr/>
      </dsp:nvSpPr>
      <dsp:spPr>
        <a:xfrm>
          <a:off x="12428" y="4295210"/>
          <a:ext cx="2177649" cy="138280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latin typeface="Garamond" panose="02020404030301010803" pitchFamily="18" charset="0"/>
            </a:rPr>
            <a:t>IGST</a:t>
          </a:r>
        </a:p>
      </dsp:txBody>
      <dsp:txXfrm>
        <a:off x="52929" y="4335711"/>
        <a:ext cx="2096647" cy="1301805"/>
      </dsp:txXfrm>
    </dsp:sp>
    <dsp:sp modelId="{81D232D2-EDF7-4F5D-92A5-E38C75174884}">
      <dsp:nvSpPr>
        <dsp:cNvPr id="0" name=""/>
        <dsp:cNvSpPr/>
      </dsp:nvSpPr>
      <dsp:spPr>
        <a:xfrm>
          <a:off x="4182989" y="2140569"/>
          <a:ext cx="2109380" cy="1291445"/>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ADF9D36-7250-4725-BC8E-6FA2A0479871}">
      <dsp:nvSpPr>
        <dsp:cNvPr id="0" name=""/>
        <dsp:cNvSpPr/>
      </dsp:nvSpPr>
      <dsp:spPr>
        <a:xfrm>
          <a:off x="4424950" y="2370432"/>
          <a:ext cx="2109380" cy="1291445"/>
        </a:xfrm>
        <a:prstGeom prst="roundRect">
          <a:avLst>
            <a:gd name="adj" fmla="val 10000"/>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latin typeface="Garamond" panose="02020404030301010803" pitchFamily="18" charset="0"/>
            </a:rPr>
            <a:t>Credit of CGST</a:t>
          </a:r>
        </a:p>
      </dsp:txBody>
      <dsp:txXfrm>
        <a:off x="4462775" y="2408257"/>
        <a:ext cx="2033730" cy="1215795"/>
      </dsp:txXfrm>
    </dsp:sp>
    <dsp:sp modelId="{3E87DA94-7266-4E15-80B0-F77C96727775}">
      <dsp:nvSpPr>
        <dsp:cNvPr id="0" name=""/>
        <dsp:cNvSpPr/>
      </dsp:nvSpPr>
      <dsp:spPr>
        <a:xfrm>
          <a:off x="7868665" y="2140569"/>
          <a:ext cx="2345720" cy="1219774"/>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8826C97-E7B2-48A8-A6E4-AA9A588A05DD}">
      <dsp:nvSpPr>
        <dsp:cNvPr id="0" name=""/>
        <dsp:cNvSpPr/>
      </dsp:nvSpPr>
      <dsp:spPr>
        <a:xfrm>
          <a:off x="8110626" y="2370432"/>
          <a:ext cx="2345720" cy="1219774"/>
        </a:xfrm>
        <a:prstGeom prst="roundRect">
          <a:avLst>
            <a:gd name="adj" fmla="val 10000"/>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latin typeface="Garamond" panose="02020404030301010803" pitchFamily="18" charset="0"/>
            </a:rPr>
            <a:t>Credit of SGST</a:t>
          </a:r>
        </a:p>
      </dsp:txBody>
      <dsp:txXfrm>
        <a:off x="8146352" y="2406158"/>
        <a:ext cx="2274268" cy="1148322"/>
      </dsp:txXfrm>
    </dsp:sp>
    <dsp:sp modelId="{1F06CC14-DD7C-409D-8133-F304C01B7DFA}">
      <dsp:nvSpPr>
        <dsp:cNvPr id="0" name=""/>
        <dsp:cNvSpPr/>
      </dsp:nvSpPr>
      <dsp:spPr>
        <a:xfrm>
          <a:off x="7937359" y="3817175"/>
          <a:ext cx="2079764" cy="142324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5BDDA27-329A-4009-AD7B-0385440FE18F}">
      <dsp:nvSpPr>
        <dsp:cNvPr id="0" name=""/>
        <dsp:cNvSpPr/>
      </dsp:nvSpPr>
      <dsp:spPr>
        <a:xfrm>
          <a:off x="8179320" y="4047038"/>
          <a:ext cx="2079764" cy="142324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latin typeface="Garamond" panose="02020404030301010803" pitchFamily="18" charset="0"/>
            </a:rPr>
            <a:t>IGST</a:t>
          </a:r>
        </a:p>
      </dsp:txBody>
      <dsp:txXfrm>
        <a:off x="8221005" y="4088723"/>
        <a:ext cx="1996394" cy="1339870"/>
      </dsp:txXfrm>
    </dsp:sp>
    <dsp:sp modelId="{C03AD3E5-EC3B-4B63-A7C4-602EBBB1EA84}">
      <dsp:nvSpPr>
        <dsp:cNvPr id="0" name=""/>
        <dsp:cNvSpPr/>
      </dsp:nvSpPr>
      <dsp:spPr>
        <a:xfrm>
          <a:off x="4185911" y="3949592"/>
          <a:ext cx="2065565" cy="1382807"/>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1992A0F-61C4-45EE-A668-5593323AB344}">
      <dsp:nvSpPr>
        <dsp:cNvPr id="0" name=""/>
        <dsp:cNvSpPr/>
      </dsp:nvSpPr>
      <dsp:spPr>
        <a:xfrm>
          <a:off x="4427872" y="4179454"/>
          <a:ext cx="2065565" cy="1382807"/>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latin typeface="Garamond" panose="02020404030301010803" pitchFamily="18" charset="0"/>
            </a:rPr>
            <a:t>IGST</a:t>
          </a:r>
        </a:p>
      </dsp:txBody>
      <dsp:txXfrm>
        <a:off x="4468373" y="4219955"/>
        <a:ext cx="1984563" cy="1301805"/>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FEAD9E-00E0-46C1-80ED-2430989BC6AC}">
      <dsp:nvSpPr>
        <dsp:cNvPr id="0" name=""/>
        <dsp:cNvSpPr/>
      </dsp:nvSpPr>
      <dsp:spPr>
        <a:xfrm>
          <a:off x="9016248" y="3297807"/>
          <a:ext cx="91440" cy="610586"/>
        </a:xfrm>
        <a:custGeom>
          <a:avLst/>
          <a:gdLst/>
          <a:ahLst/>
          <a:cxnLst/>
          <a:rect l="0" t="0" r="0" b="0"/>
          <a:pathLst>
            <a:path>
              <a:moveTo>
                <a:pt x="45720" y="0"/>
              </a:moveTo>
              <a:lnTo>
                <a:pt x="45720" y="416097"/>
              </a:lnTo>
              <a:lnTo>
                <a:pt x="55818" y="416097"/>
              </a:lnTo>
              <a:lnTo>
                <a:pt x="55818" y="610586"/>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EFBD16A-0DBA-4D4A-8E41-AA64D94C607E}">
      <dsp:nvSpPr>
        <dsp:cNvPr id="0" name=""/>
        <dsp:cNvSpPr/>
      </dsp:nvSpPr>
      <dsp:spPr>
        <a:xfrm>
          <a:off x="5271657" y="1494016"/>
          <a:ext cx="3790311" cy="627824"/>
        </a:xfrm>
        <a:custGeom>
          <a:avLst/>
          <a:gdLst/>
          <a:ahLst/>
          <a:cxnLst/>
          <a:rect l="0" t="0" r="0" b="0"/>
          <a:pathLst>
            <a:path>
              <a:moveTo>
                <a:pt x="0" y="0"/>
              </a:moveTo>
              <a:lnTo>
                <a:pt x="0" y="433334"/>
              </a:lnTo>
              <a:lnTo>
                <a:pt x="3790311" y="433334"/>
              </a:lnTo>
              <a:lnTo>
                <a:pt x="3790311" y="627824"/>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D48776D-E737-43B0-BD78-5001978CD86B}">
      <dsp:nvSpPr>
        <dsp:cNvPr id="0" name=""/>
        <dsp:cNvSpPr/>
      </dsp:nvSpPr>
      <dsp:spPr>
        <a:xfrm>
          <a:off x="5217235" y="1494016"/>
          <a:ext cx="91440" cy="627824"/>
        </a:xfrm>
        <a:custGeom>
          <a:avLst/>
          <a:gdLst/>
          <a:ahLst/>
          <a:cxnLst/>
          <a:rect l="0" t="0" r="0" b="0"/>
          <a:pathLst>
            <a:path>
              <a:moveTo>
                <a:pt x="54422" y="0"/>
              </a:moveTo>
              <a:lnTo>
                <a:pt x="54422" y="433334"/>
              </a:lnTo>
              <a:lnTo>
                <a:pt x="45720" y="433334"/>
              </a:lnTo>
              <a:lnTo>
                <a:pt x="45720" y="627824"/>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531360A-9788-4768-BB94-97E9F03C752D}">
      <dsp:nvSpPr>
        <dsp:cNvPr id="0" name=""/>
        <dsp:cNvSpPr/>
      </dsp:nvSpPr>
      <dsp:spPr>
        <a:xfrm>
          <a:off x="1127880" y="3366904"/>
          <a:ext cx="91440" cy="610586"/>
        </a:xfrm>
        <a:custGeom>
          <a:avLst/>
          <a:gdLst/>
          <a:ahLst/>
          <a:cxnLst/>
          <a:rect l="0" t="0" r="0" b="0"/>
          <a:pathLst>
            <a:path>
              <a:moveTo>
                <a:pt x="48953" y="0"/>
              </a:moveTo>
              <a:lnTo>
                <a:pt x="48953" y="416097"/>
              </a:lnTo>
              <a:lnTo>
                <a:pt x="45720" y="416097"/>
              </a:lnTo>
              <a:lnTo>
                <a:pt x="45720" y="610586"/>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0AF7982-B2F4-4748-A378-FAAF201FEE2A}">
      <dsp:nvSpPr>
        <dsp:cNvPr id="0" name=""/>
        <dsp:cNvSpPr/>
      </dsp:nvSpPr>
      <dsp:spPr>
        <a:xfrm>
          <a:off x="1176833" y="1494016"/>
          <a:ext cx="4094824" cy="627824"/>
        </a:xfrm>
        <a:custGeom>
          <a:avLst/>
          <a:gdLst/>
          <a:ahLst/>
          <a:cxnLst/>
          <a:rect l="0" t="0" r="0" b="0"/>
          <a:pathLst>
            <a:path>
              <a:moveTo>
                <a:pt x="4094824" y="0"/>
              </a:moveTo>
              <a:lnTo>
                <a:pt x="4094824" y="433334"/>
              </a:lnTo>
              <a:lnTo>
                <a:pt x="0" y="433334"/>
              </a:lnTo>
              <a:lnTo>
                <a:pt x="0" y="627824"/>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6A2CBF7-8FF1-49B7-AB80-04B65CA0179D}">
      <dsp:nvSpPr>
        <dsp:cNvPr id="0" name=""/>
        <dsp:cNvSpPr/>
      </dsp:nvSpPr>
      <dsp:spPr>
        <a:xfrm>
          <a:off x="3835756" y="-15688"/>
          <a:ext cx="2871801" cy="1509705"/>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2149C72-0DCF-4542-8F52-DDA0B15CDDC5}">
      <dsp:nvSpPr>
        <dsp:cNvPr id="0" name=""/>
        <dsp:cNvSpPr/>
      </dsp:nvSpPr>
      <dsp:spPr>
        <a:xfrm>
          <a:off x="4069027" y="205918"/>
          <a:ext cx="2871801" cy="1509705"/>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latin typeface="Garamond" panose="02020404030301010803" pitchFamily="18" charset="0"/>
              <a:ea typeface="+mn-ea"/>
              <a:cs typeface="+mn-cs"/>
            </a:rPr>
            <a:t>ISD &amp; Recipient</a:t>
          </a:r>
        </a:p>
        <a:p>
          <a:pPr marL="0" lvl="0" indent="0" algn="ctr" defTabSz="1244600">
            <a:lnSpc>
              <a:spcPct val="90000"/>
            </a:lnSpc>
            <a:spcBef>
              <a:spcPct val="0"/>
            </a:spcBef>
            <a:spcAft>
              <a:spcPct val="35000"/>
            </a:spcAft>
            <a:buNone/>
          </a:pPr>
          <a:r>
            <a:rPr lang="en-US" sz="2800" kern="1200" dirty="0">
              <a:latin typeface="Garamond" panose="02020404030301010803" pitchFamily="18" charset="0"/>
              <a:ea typeface="+mn-ea"/>
              <a:cs typeface="+mn-cs"/>
            </a:rPr>
            <a:t>in Same State</a:t>
          </a:r>
        </a:p>
        <a:p>
          <a:pPr marL="0" lvl="0" indent="0" algn="ctr" defTabSz="1244600">
            <a:lnSpc>
              <a:spcPct val="90000"/>
            </a:lnSpc>
            <a:spcBef>
              <a:spcPct val="0"/>
            </a:spcBef>
            <a:spcAft>
              <a:spcPct val="35000"/>
            </a:spcAft>
            <a:buNone/>
          </a:pPr>
          <a:r>
            <a:rPr lang="en-US" sz="2800" kern="1200" dirty="0">
              <a:latin typeface="Garamond" panose="02020404030301010803" pitchFamily="18" charset="0"/>
              <a:ea typeface="+mn-ea"/>
              <a:cs typeface="+mn-cs"/>
            </a:rPr>
            <a:t>(Business vertical)</a:t>
          </a:r>
        </a:p>
      </dsp:txBody>
      <dsp:txXfrm>
        <a:off x="4113245" y="250136"/>
        <a:ext cx="2783365" cy="1421269"/>
      </dsp:txXfrm>
    </dsp:sp>
    <dsp:sp modelId="{90039A7F-7612-4102-9D1A-2F4C367B6A87}">
      <dsp:nvSpPr>
        <dsp:cNvPr id="0" name=""/>
        <dsp:cNvSpPr/>
      </dsp:nvSpPr>
      <dsp:spPr>
        <a:xfrm>
          <a:off x="160022" y="2121841"/>
          <a:ext cx="2033621" cy="1245063"/>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7093E63-71FF-41DC-BB64-B675600B5244}">
      <dsp:nvSpPr>
        <dsp:cNvPr id="0" name=""/>
        <dsp:cNvSpPr/>
      </dsp:nvSpPr>
      <dsp:spPr>
        <a:xfrm>
          <a:off x="393293" y="2343448"/>
          <a:ext cx="2033621" cy="1245063"/>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latin typeface="Garamond" panose="02020404030301010803" pitchFamily="18" charset="0"/>
            </a:rPr>
            <a:t>Credit of IGST</a:t>
          </a:r>
        </a:p>
      </dsp:txBody>
      <dsp:txXfrm>
        <a:off x="429760" y="2379915"/>
        <a:ext cx="1960687" cy="1172129"/>
      </dsp:txXfrm>
    </dsp:sp>
    <dsp:sp modelId="{C6079BFB-756E-4169-96E7-A3E72567CBED}">
      <dsp:nvSpPr>
        <dsp:cNvPr id="0" name=""/>
        <dsp:cNvSpPr/>
      </dsp:nvSpPr>
      <dsp:spPr>
        <a:xfrm>
          <a:off x="123880" y="3977490"/>
          <a:ext cx="2099439" cy="1333143"/>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C008A06-2836-4AD8-96F6-CC5CE36D326B}">
      <dsp:nvSpPr>
        <dsp:cNvPr id="0" name=""/>
        <dsp:cNvSpPr/>
      </dsp:nvSpPr>
      <dsp:spPr>
        <a:xfrm>
          <a:off x="357151" y="4199098"/>
          <a:ext cx="2099439" cy="1333143"/>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latin typeface="Garamond" panose="02020404030301010803" pitchFamily="18" charset="0"/>
            </a:rPr>
            <a:t>IGST</a:t>
          </a:r>
        </a:p>
      </dsp:txBody>
      <dsp:txXfrm>
        <a:off x="396197" y="4238144"/>
        <a:ext cx="2021347" cy="1255051"/>
      </dsp:txXfrm>
    </dsp:sp>
    <dsp:sp modelId="{81D232D2-EDF7-4F5D-92A5-E38C75174884}">
      <dsp:nvSpPr>
        <dsp:cNvPr id="0" name=""/>
        <dsp:cNvSpPr/>
      </dsp:nvSpPr>
      <dsp:spPr>
        <a:xfrm>
          <a:off x="4246144" y="2121841"/>
          <a:ext cx="2033621" cy="1245063"/>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ADF9D36-7250-4725-BC8E-6FA2A0479871}">
      <dsp:nvSpPr>
        <dsp:cNvPr id="0" name=""/>
        <dsp:cNvSpPr/>
      </dsp:nvSpPr>
      <dsp:spPr>
        <a:xfrm>
          <a:off x="4479415" y="2343448"/>
          <a:ext cx="2033621" cy="1245063"/>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latin typeface="Garamond" panose="02020404030301010803" pitchFamily="18" charset="0"/>
            </a:rPr>
            <a:t>Credit of CGST</a:t>
          </a:r>
        </a:p>
      </dsp:txBody>
      <dsp:txXfrm>
        <a:off x="4515882" y="2379915"/>
        <a:ext cx="1960687" cy="1172129"/>
      </dsp:txXfrm>
    </dsp:sp>
    <dsp:sp modelId="{3E87DA94-7266-4E15-80B0-F77C96727775}">
      <dsp:nvSpPr>
        <dsp:cNvPr id="0" name=""/>
        <dsp:cNvSpPr/>
      </dsp:nvSpPr>
      <dsp:spPr>
        <a:xfrm>
          <a:off x="7931231" y="2121841"/>
          <a:ext cx="2261473" cy="1175966"/>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8826C97-E7B2-48A8-A6E4-AA9A588A05DD}">
      <dsp:nvSpPr>
        <dsp:cNvPr id="0" name=""/>
        <dsp:cNvSpPr/>
      </dsp:nvSpPr>
      <dsp:spPr>
        <a:xfrm>
          <a:off x="8164502" y="2343448"/>
          <a:ext cx="2261473" cy="1175966"/>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latin typeface="Garamond" panose="02020404030301010803" pitchFamily="18" charset="0"/>
            </a:rPr>
            <a:t>Credit of SGST</a:t>
          </a:r>
        </a:p>
      </dsp:txBody>
      <dsp:txXfrm>
        <a:off x="8198945" y="2377891"/>
        <a:ext cx="2192587" cy="1107080"/>
      </dsp:txXfrm>
    </dsp:sp>
    <dsp:sp modelId="{1F06CC14-DD7C-409D-8133-F304C01B7DFA}">
      <dsp:nvSpPr>
        <dsp:cNvPr id="0" name=""/>
        <dsp:cNvSpPr/>
      </dsp:nvSpPr>
      <dsp:spPr>
        <a:xfrm>
          <a:off x="8031931" y="3908394"/>
          <a:ext cx="2080271" cy="1372124"/>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5BDDA27-329A-4009-AD7B-0385440FE18F}">
      <dsp:nvSpPr>
        <dsp:cNvPr id="0" name=""/>
        <dsp:cNvSpPr/>
      </dsp:nvSpPr>
      <dsp:spPr>
        <a:xfrm>
          <a:off x="8265202" y="4130001"/>
          <a:ext cx="2080271" cy="1372124"/>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latin typeface="Garamond" panose="02020404030301010803" pitchFamily="18" charset="0"/>
            </a:rPr>
            <a:t>SGST</a:t>
          </a:r>
        </a:p>
      </dsp:txBody>
      <dsp:txXfrm>
        <a:off x="8305390" y="4170189"/>
        <a:ext cx="1999895" cy="1291748"/>
      </dsp:txXfrm>
    </dsp:sp>
    <dsp:sp modelId="{C03AD3E5-EC3B-4B63-A7C4-602EBBB1EA84}">
      <dsp:nvSpPr>
        <dsp:cNvPr id="0" name=""/>
        <dsp:cNvSpPr/>
      </dsp:nvSpPr>
      <dsp:spPr>
        <a:xfrm>
          <a:off x="4756134" y="3709794"/>
          <a:ext cx="1936459" cy="1333143"/>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1992A0F-61C4-45EE-A668-5593323AB344}">
      <dsp:nvSpPr>
        <dsp:cNvPr id="0" name=""/>
        <dsp:cNvSpPr/>
      </dsp:nvSpPr>
      <dsp:spPr>
        <a:xfrm>
          <a:off x="4989405" y="3931402"/>
          <a:ext cx="1936459" cy="1333143"/>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latin typeface="Garamond" panose="02020404030301010803" pitchFamily="18" charset="0"/>
            </a:rPr>
            <a:t>CGST</a:t>
          </a:r>
        </a:p>
      </dsp:txBody>
      <dsp:txXfrm>
        <a:off x="5028451" y="3970448"/>
        <a:ext cx="1858367" cy="1255051"/>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936960-DD7B-4F22-A507-2AAE65EA9EF2}">
      <dsp:nvSpPr>
        <dsp:cNvPr id="0" name=""/>
        <dsp:cNvSpPr/>
      </dsp:nvSpPr>
      <dsp:spPr>
        <a:xfrm>
          <a:off x="1279227" y="0"/>
          <a:ext cx="992207" cy="992207"/>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BA252F1-AE9E-4919-9C21-0313635D2FCF}">
      <dsp:nvSpPr>
        <dsp:cNvPr id="0" name=""/>
        <dsp:cNvSpPr/>
      </dsp:nvSpPr>
      <dsp:spPr>
        <a:xfrm>
          <a:off x="1378448" y="99220"/>
          <a:ext cx="793765" cy="793765"/>
        </a:xfrm>
        <a:prstGeom prst="chord">
          <a:avLst>
            <a:gd name="adj1" fmla="val 0"/>
            <a:gd name="adj2" fmla="val 1080000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9FE27D4-52E0-4DCB-BBB7-292756589B8A}">
      <dsp:nvSpPr>
        <dsp:cNvPr id="0" name=""/>
        <dsp:cNvSpPr/>
      </dsp:nvSpPr>
      <dsp:spPr>
        <a:xfrm>
          <a:off x="2478144" y="992207"/>
          <a:ext cx="2935279" cy="4175537"/>
        </a:xfrm>
        <a:prstGeom prst="rect">
          <a:avLst/>
        </a:prstGeom>
        <a:noFill/>
        <a:ln w="38100">
          <a:solidFill>
            <a:schemeClr val="accent2">
              <a:lumMod val="40000"/>
              <a:lumOff val="60000"/>
            </a:schemeClr>
          </a:solidFill>
        </a:ln>
        <a:effectLst/>
      </dsp:spPr>
      <dsp:style>
        <a:lnRef idx="0">
          <a:scrgbClr r="0" g="0" b="0"/>
        </a:lnRef>
        <a:fillRef idx="0">
          <a:scrgbClr r="0" g="0" b="0"/>
        </a:fillRef>
        <a:effectRef idx="0">
          <a:scrgbClr r="0" g="0" b="0"/>
        </a:effectRef>
        <a:fontRef idx="minor"/>
      </dsp:style>
      <dsp:txBody>
        <a:bodyPr spcFirstLastPara="0" vert="horz" wrap="square" lIns="71120" tIns="71120" rIns="71120" bIns="71120" numCol="1" spcCol="1270" anchor="t" anchorCtr="0">
          <a:noAutofit/>
        </a:bodyPr>
        <a:lstStyle/>
        <a:p>
          <a:pPr marL="0" lvl="0" indent="0" algn="just" defTabSz="1244600">
            <a:lnSpc>
              <a:spcPct val="90000"/>
            </a:lnSpc>
            <a:spcBef>
              <a:spcPct val="0"/>
            </a:spcBef>
            <a:spcAft>
              <a:spcPct val="35000"/>
            </a:spcAft>
            <a:buNone/>
          </a:pPr>
          <a:r>
            <a:rPr lang="en-US" sz="2800" kern="1200" dirty="0"/>
            <a:t>Revenue should not be recognized until the goods have been formally accepted or time for rejection has elapsed or where no time has been fixed, a reasonable time has elapsed.</a:t>
          </a:r>
        </a:p>
      </dsp:txBody>
      <dsp:txXfrm>
        <a:off x="2478144" y="992207"/>
        <a:ext cx="2935279" cy="4175537"/>
      </dsp:txXfrm>
    </dsp:sp>
    <dsp:sp modelId="{8BC7E58F-C4F9-4FEC-8CEB-C7247D1149A2}">
      <dsp:nvSpPr>
        <dsp:cNvPr id="0" name=""/>
        <dsp:cNvSpPr/>
      </dsp:nvSpPr>
      <dsp:spPr>
        <a:xfrm>
          <a:off x="2478144" y="0"/>
          <a:ext cx="2935279" cy="992207"/>
        </a:xfrm>
        <a:prstGeom prst="rect">
          <a:avLst/>
        </a:prstGeom>
        <a:solidFill>
          <a:schemeClr val="accent2">
            <a:lumMod val="40000"/>
            <a:lumOff val="6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b" anchorCtr="0">
          <a:noAutofit/>
        </a:bodyPr>
        <a:lstStyle/>
        <a:p>
          <a:pPr marL="0" lvl="0" indent="0" algn="l" defTabSz="2000250">
            <a:lnSpc>
              <a:spcPct val="90000"/>
            </a:lnSpc>
            <a:spcBef>
              <a:spcPct val="0"/>
            </a:spcBef>
            <a:spcAft>
              <a:spcPct val="35000"/>
            </a:spcAft>
            <a:buNone/>
          </a:pPr>
          <a:r>
            <a:rPr lang="en-US" sz="4500" kern="1200" dirty="0"/>
            <a:t>As per AS-9</a:t>
          </a:r>
        </a:p>
      </dsp:txBody>
      <dsp:txXfrm>
        <a:off x="2478144" y="0"/>
        <a:ext cx="2935279" cy="992207"/>
      </dsp:txXfrm>
    </dsp:sp>
    <dsp:sp modelId="{D118E08B-387B-4177-B7C5-877C33DC62A5}">
      <dsp:nvSpPr>
        <dsp:cNvPr id="0" name=""/>
        <dsp:cNvSpPr/>
      </dsp:nvSpPr>
      <dsp:spPr>
        <a:xfrm>
          <a:off x="5620133" y="0"/>
          <a:ext cx="992207" cy="992207"/>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3EB9571-6A7E-4927-AD62-68C53F059E4D}">
      <dsp:nvSpPr>
        <dsp:cNvPr id="0" name=""/>
        <dsp:cNvSpPr/>
      </dsp:nvSpPr>
      <dsp:spPr>
        <a:xfrm>
          <a:off x="5719354" y="99220"/>
          <a:ext cx="793765" cy="793765"/>
        </a:xfrm>
        <a:prstGeom prst="chord">
          <a:avLst>
            <a:gd name="adj1" fmla="val 16200000"/>
            <a:gd name="adj2" fmla="val 16200000"/>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3CBE43C-6670-4558-94AA-A57F36B082D3}">
      <dsp:nvSpPr>
        <dsp:cNvPr id="0" name=""/>
        <dsp:cNvSpPr/>
      </dsp:nvSpPr>
      <dsp:spPr>
        <a:xfrm>
          <a:off x="6819050" y="992207"/>
          <a:ext cx="2935279" cy="4175537"/>
        </a:xfrm>
        <a:prstGeom prst="rect">
          <a:avLst/>
        </a:prstGeom>
        <a:noFill/>
        <a:ln w="38100">
          <a:solidFill>
            <a:schemeClr val="bg1">
              <a:lumMod val="85000"/>
            </a:schemeClr>
          </a:solidFill>
        </a:ln>
        <a:effectLst/>
      </dsp:spPr>
      <dsp:style>
        <a:lnRef idx="0">
          <a:scrgbClr r="0" g="0" b="0"/>
        </a:lnRef>
        <a:fillRef idx="0">
          <a:scrgbClr r="0" g="0" b="0"/>
        </a:fillRef>
        <a:effectRef idx="0">
          <a:scrgbClr r="0" g="0" b="0"/>
        </a:effectRef>
        <a:fontRef idx="minor"/>
      </dsp:style>
      <dsp:txBody>
        <a:bodyPr spcFirstLastPara="0" vert="horz" wrap="square" lIns="71120" tIns="71120" rIns="71120" bIns="71120" numCol="1" spcCol="1270" anchor="t" anchorCtr="0">
          <a:noAutofit/>
        </a:bodyPr>
        <a:lstStyle/>
        <a:p>
          <a:pPr marL="0" lvl="0" indent="0" algn="just" defTabSz="1244600">
            <a:lnSpc>
              <a:spcPct val="90000"/>
            </a:lnSpc>
            <a:spcBef>
              <a:spcPct val="0"/>
            </a:spcBef>
            <a:spcAft>
              <a:spcPct val="35000"/>
            </a:spcAft>
            <a:buNone/>
          </a:pPr>
          <a:r>
            <a:rPr lang="en-US" sz="2800" kern="1200" dirty="0"/>
            <a:t>Invoice will be issued after 6 months from the date of removal or date of acceptance whicheve is earlier.</a:t>
          </a:r>
        </a:p>
      </dsp:txBody>
      <dsp:txXfrm>
        <a:off x="6819050" y="992207"/>
        <a:ext cx="2935279" cy="4175537"/>
      </dsp:txXfrm>
    </dsp:sp>
    <dsp:sp modelId="{6F2A6DC9-9054-445A-9527-D9B1F4F0A706}">
      <dsp:nvSpPr>
        <dsp:cNvPr id="0" name=""/>
        <dsp:cNvSpPr/>
      </dsp:nvSpPr>
      <dsp:spPr>
        <a:xfrm>
          <a:off x="6819050" y="0"/>
          <a:ext cx="2935279" cy="992207"/>
        </a:xfrm>
        <a:prstGeom prst="rect">
          <a:avLst/>
        </a:prstGeom>
        <a:solidFill>
          <a:schemeClr val="bg1">
            <a:lumMod val="85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b" anchorCtr="0">
          <a:noAutofit/>
        </a:bodyPr>
        <a:lstStyle/>
        <a:p>
          <a:pPr marL="0" lvl="0" indent="0" algn="l" defTabSz="2000250">
            <a:lnSpc>
              <a:spcPct val="90000"/>
            </a:lnSpc>
            <a:spcBef>
              <a:spcPct val="0"/>
            </a:spcBef>
            <a:spcAft>
              <a:spcPct val="35000"/>
            </a:spcAft>
            <a:buNone/>
          </a:pPr>
          <a:r>
            <a:rPr lang="en-US" sz="4500" kern="1200" dirty="0"/>
            <a:t>As per GST</a:t>
          </a:r>
        </a:p>
      </dsp:txBody>
      <dsp:txXfrm>
        <a:off x="6819050" y="0"/>
        <a:ext cx="2935279" cy="992207"/>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0593E-B9F0-42CA-AA4F-5DACCC05A5A0}">
      <dsp:nvSpPr>
        <dsp:cNvPr id="0" name=""/>
        <dsp:cNvSpPr/>
      </dsp:nvSpPr>
      <dsp:spPr>
        <a:xfrm rot="5400000">
          <a:off x="-409113" y="413471"/>
          <a:ext cx="2727424" cy="1909197"/>
        </a:xfrm>
        <a:prstGeom prst="chevron">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US" sz="2300" kern="1200" dirty="0"/>
            <a:t>As per </a:t>
          </a:r>
        </a:p>
        <a:p>
          <a:pPr marL="0" lvl="0" indent="0" algn="ctr" defTabSz="1022350">
            <a:lnSpc>
              <a:spcPct val="90000"/>
            </a:lnSpc>
            <a:spcBef>
              <a:spcPct val="0"/>
            </a:spcBef>
            <a:spcAft>
              <a:spcPct val="35000"/>
            </a:spcAft>
            <a:buNone/>
          </a:pPr>
          <a:r>
            <a:rPr lang="en-US" sz="2300" kern="1200" dirty="0"/>
            <a:t>AS-9</a:t>
          </a:r>
        </a:p>
      </dsp:txBody>
      <dsp:txXfrm rot="-5400000">
        <a:off x="1" y="958957"/>
        <a:ext cx="1909197" cy="818227"/>
      </dsp:txXfrm>
    </dsp:sp>
    <dsp:sp modelId="{994CC723-BFD9-48EA-93A6-EF91070D91A5}">
      <dsp:nvSpPr>
        <dsp:cNvPr id="0" name=""/>
        <dsp:cNvSpPr/>
      </dsp:nvSpPr>
      <dsp:spPr>
        <a:xfrm rot="5400000">
          <a:off x="5855128" y="-3941572"/>
          <a:ext cx="1772826" cy="9664687"/>
        </a:xfrm>
        <a:prstGeom prst="round2Same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84912" tIns="16510" rIns="16510" bIns="16510" numCol="1" spcCol="1270" anchor="ctr" anchorCtr="0">
          <a:noAutofit/>
        </a:bodyPr>
        <a:lstStyle/>
        <a:p>
          <a:pPr marL="228600" lvl="1" indent="-228600" algn="l" defTabSz="1155700">
            <a:lnSpc>
              <a:spcPct val="90000"/>
            </a:lnSpc>
            <a:spcBef>
              <a:spcPct val="0"/>
            </a:spcBef>
            <a:spcAft>
              <a:spcPct val="15000"/>
            </a:spcAft>
            <a:buChar char="•"/>
          </a:pPr>
          <a:r>
            <a:rPr lang="en-US" sz="2600" kern="1200" dirty="0"/>
            <a:t>Revenue should not be recognized until the customer accepts delivery and installation and inspection are complete. </a:t>
          </a:r>
        </a:p>
        <a:p>
          <a:pPr marL="228600" lvl="1" indent="-228600" algn="l" defTabSz="1155700">
            <a:lnSpc>
              <a:spcPct val="90000"/>
            </a:lnSpc>
            <a:spcBef>
              <a:spcPct val="0"/>
            </a:spcBef>
            <a:spcAft>
              <a:spcPct val="15000"/>
            </a:spcAft>
            <a:buChar char="•"/>
          </a:pPr>
          <a:r>
            <a:rPr lang="en-US" sz="2600" kern="1200" dirty="0"/>
            <a:t>However, when installation process is very simple, revenue should be recognized.</a:t>
          </a:r>
        </a:p>
      </dsp:txBody>
      <dsp:txXfrm rot="-5400000">
        <a:off x="1909198" y="90900"/>
        <a:ext cx="9578145" cy="1599742"/>
      </dsp:txXfrm>
    </dsp:sp>
    <dsp:sp modelId="{7AE19CFE-8453-4B74-8B07-9E219BAD6BEE}">
      <dsp:nvSpPr>
        <dsp:cNvPr id="0" name=""/>
        <dsp:cNvSpPr/>
      </dsp:nvSpPr>
      <dsp:spPr>
        <a:xfrm rot="5400000">
          <a:off x="-409113" y="2858932"/>
          <a:ext cx="2727424" cy="1909197"/>
        </a:xfrm>
        <a:prstGeom prst="chevron">
          <a:avLst/>
        </a:prstGeom>
        <a:solidFill>
          <a:schemeClr val="accent4">
            <a:hueOff val="7484979"/>
            <a:satOff val="-41387"/>
            <a:lumOff val="-3529"/>
            <a:alphaOff val="0"/>
          </a:schemeClr>
        </a:solidFill>
        <a:ln w="12700" cap="flat" cmpd="sng" algn="ctr">
          <a:solidFill>
            <a:schemeClr val="accent4">
              <a:hueOff val="7484979"/>
              <a:satOff val="-41387"/>
              <a:lumOff val="-352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US" sz="2300" kern="1200" dirty="0"/>
            <a:t>As per </a:t>
          </a:r>
        </a:p>
        <a:p>
          <a:pPr marL="0" lvl="0" indent="0" algn="ctr" defTabSz="1022350">
            <a:lnSpc>
              <a:spcPct val="90000"/>
            </a:lnSpc>
            <a:spcBef>
              <a:spcPct val="0"/>
            </a:spcBef>
            <a:spcAft>
              <a:spcPct val="35000"/>
            </a:spcAft>
            <a:buNone/>
          </a:pPr>
          <a:r>
            <a:rPr lang="en-US" sz="2300" kern="1200" dirty="0"/>
            <a:t>GST</a:t>
          </a:r>
        </a:p>
      </dsp:txBody>
      <dsp:txXfrm rot="-5400000">
        <a:off x="1" y="3404418"/>
        <a:ext cx="1909197" cy="818227"/>
      </dsp:txXfrm>
    </dsp:sp>
    <dsp:sp modelId="{958B911E-BE36-4DFF-8F1A-8DF266139FB5}">
      <dsp:nvSpPr>
        <dsp:cNvPr id="0" name=""/>
        <dsp:cNvSpPr/>
      </dsp:nvSpPr>
      <dsp:spPr>
        <a:xfrm rot="5400000">
          <a:off x="5855128" y="-1496112"/>
          <a:ext cx="1772826" cy="9664687"/>
        </a:xfrm>
        <a:prstGeom prst="round2SameRect">
          <a:avLst/>
        </a:prstGeom>
        <a:solidFill>
          <a:schemeClr val="lt1">
            <a:alpha val="90000"/>
            <a:hueOff val="0"/>
            <a:satOff val="0"/>
            <a:lumOff val="0"/>
            <a:alphaOff val="0"/>
          </a:schemeClr>
        </a:solidFill>
        <a:ln w="12700" cap="flat" cmpd="sng" algn="ctr">
          <a:solidFill>
            <a:schemeClr val="accent4">
              <a:hueOff val="7484979"/>
              <a:satOff val="-41387"/>
              <a:lumOff val="-352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84912" tIns="16510" rIns="16510" bIns="16510" numCol="1" spcCol="1270" anchor="ctr" anchorCtr="0">
          <a:noAutofit/>
        </a:bodyPr>
        <a:lstStyle/>
        <a:p>
          <a:pPr marL="228600" lvl="1" indent="-228600" algn="l" defTabSz="1155700">
            <a:lnSpc>
              <a:spcPct val="90000"/>
            </a:lnSpc>
            <a:spcBef>
              <a:spcPct val="0"/>
            </a:spcBef>
            <a:spcAft>
              <a:spcPct val="15000"/>
            </a:spcAft>
            <a:buChar char="•"/>
          </a:pPr>
          <a:r>
            <a:rPr lang="en-US" sz="2600" kern="1200" dirty="0"/>
            <a:t>Invoice will be made at the time of removal of goods.</a:t>
          </a:r>
        </a:p>
      </dsp:txBody>
      <dsp:txXfrm rot="-5400000">
        <a:off x="1909198" y="2536360"/>
        <a:ext cx="9578145" cy="1599742"/>
      </dsp:txXfrm>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158F24-F45E-40D8-8720-4366105B8052}">
      <dsp:nvSpPr>
        <dsp:cNvPr id="0" name=""/>
        <dsp:cNvSpPr/>
      </dsp:nvSpPr>
      <dsp:spPr>
        <a:xfrm>
          <a:off x="0" y="2737746"/>
          <a:ext cx="2043258" cy="876591"/>
        </a:xfrm>
        <a:prstGeom prst="roundRect">
          <a:avLst>
            <a:gd name="adj" fmla="val 10000"/>
          </a:avLst>
        </a:prstGeom>
        <a:solidFill>
          <a:srgbClr val="FFC000">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tx1"/>
              </a:solidFill>
              <a:latin typeface="Calibri" panose="020F0502020204030204"/>
              <a:ea typeface="+mn-ea"/>
              <a:cs typeface="+mn-cs"/>
            </a:rPr>
            <a:t>True &amp; Correct Account of - </a:t>
          </a:r>
        </a:p>
      </dsp:txBody>
      <dsp:txXfrm>
        <a:off x="25674" y="2763420"/>
        <a:ext cx="1991910" cy="825243"/>
      </dsp:txXfrm>
    </dsp:sp>
    <dsp:sp modelId="{0525859B-55DD-46A6-9DDC-773832D5AD23}">
      <dsp:nvSpPr>
        <dsp:cNvPr id="0" name=""/>
        <dsp:cNvSpPr/>
      </dsp:nvSpPr>
      <dsp:spPr>
        <a:xfrm rot="17881847">
          <a:off x="1504049" y="2270187"/>
          <a:ext cx="2034542" cy="15826"/>
        </a:xfrm>
        <a:custGeom>
          <a:avLst/>
          <a:gdLst/>
          <a:ahLst/>
          <a:cxnLst/>
          <a:rect l="0" t="0" r="0" b="0"/>
          <a:pathLst>
            <a:path>
              <a:moveTo>
                <a:pt x="0" y="7913"/>
              </a:moveTo>
              <a:lnTo>
                <a:pt x="2034542" y="7913"/>
              </a:lnTo>
            </a:path>
          </a:pathLst>
        </a:custGeom>
        <a:noFill/>
        <a:ln w="12700" cap="flat" cmpd="sng" algn="ctr">
          <a:solidFill>
            <a:srgbClr val="70AD47">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44500">
            <a:lnSpc>
              <a:spcPct val="90000"/>
            </a:lnSpc>
            <a:spcBef>
              <a:spcPct val="0"/>
            </a:spcBef>
            <a:spcAft>
              <a:spcPct val="35000"/>
            </a:spcAft>
            <a:buNone/>
          </a:pPr>
          <a:endParaRPr lang="en-US" sz="1000" kern="1200" dirty="0">
            <a:solidFill>
              <a:schemeClr val="tx1"/>
            </a:solidFill>
            <a:latin typeface="Calibri" panose="020F0502020204030204"/>
            <a:ea typeface="+mn-ea"/>
            <a:cs typeface="+mn-cs"/>
          </a:endParaRPr>
        </a:p>
      </dsp:txBody>
      <dsp:txXfrm>
        <a:off x="2452520" y="2299094"/>
        <a:ext cx="0" cy="0"/>
      </dsp:txXfrm>
    </dsp:sp>
    <dsp:sp modelId="{B1B1891C-7E72-4C67-AA18-077859EB824A}">
      <dsp:nvSpPr>
        <dsp:cNvPr id="0" name=""/>
        <dsp:cNvSpPr/>
      </dsp:nvSpPr>
      <dsp:spPr>
        <a:xfrm>
          <a:off x="2999383" y="1049043"/>
          <a:ext cx="1604000" cy="662234"/>
        </a:xfrm>
        <a:prstGeom prst="roundRect">
          <a:avLst>
            <a:gd name="adj" fmla="val 10000"/>
          </a:avLst>
        </a:prstGeom>
        <a:solidFill>
          <a:srgbClr val="70AD47">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tx1"/>
              </a:solidFill>
              <a:latin typeface="Calibri" panose="020F0502020204030204"/>
              <a:ea typeface="+mn-ea"/>
              <a:cs typeface="+mn-cs"/>
            </a:rPr>
            <a:t>Sec. 35(1)</a:t>
          </a:r>
        </a:p>
      </dsp:txBody>
      <dsp:txXfrm>
        <a:off x="3018779" y="1068439"/>
        <a:ext cx="1565208" cy="623442"/>
      </dsp:txXfrm>
    </dsp:sp>
    <dsp:sp modelId="{F86E6876-7037-49D3-B1E3-1278B1BB8BEB}">
      <dsp:nvSpPr>
        <dsp:cNvPr id="0" name=""/>
        <dsp:cNvSpPr/>
      </dsp:nvSpPr>
      <dsp:spPr>
        <a:xfrm rot="17350740">
          <a:off x="4202043" y="807724"/>
          <a:ext cx="1195393" cy="15826"/>
        </a:xfrm>
        <a:custGeom>
          <a:avLst/>
          <a:gdLst/>
          <a:ahLst/>
          <a:cxnLst/>
          <a:rect l="0" t="0" r="0" b="0"/>
          <a:pathLst>
            <a:path>
              <a:moveTo>
                <a:pt x="0" y="7913"/>
              </a:moveTo>
              <a:lnTo>
                <a:pt x="1195393" y="7913"/>
              </a:lnTo>
            </a:path>
          </a:pathLst>
        </a:custGeom>
        <a:noFill/>
        <a:ln w="12700" cap="flat" cmpd="sng" algn="ctr">
          <a:solidFill>
            <a:srgbClr val="4472C4">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44500">
            <a:lnSpc>
              <a:spcPct val="90000"/>
            </a:lnSpc>
            <a:spcBef>
              <a:spcPct val="0"/>
            </a:spcBef>
            <a:spcAft>
              <a:spcPct val="35000"/>
            </a:spcAft>
            <a:buNone/>
          </a:pPr>
          <a:endParaRPr lang="en-US" sz="1000" kern="1200" dirty="0">
            <a:solidFill>
              <a:schemeClr val="tx1"/>
            </a:solidFill>
            <a:latin typeface="Calibri" panose="020F0502020204030204"/>
            <a:ea typeface="+mn-ea"/>
            <a:cs typeface="+mn-cs"/>
          </a:endParaRPr>
        </a:p>
      </dsp:txBody>
      <dsp:txXfrm>
        <a:off x="4761696" y="834046"/>
        <a:ext cx="0" cy="0"/>
      </dsp:txXfrm>
    </dsp:sp>
    <dsp:sp modelId="{A434E3F6-081E-479F-869E-C9EED693FAF7}">
      <dsp:nvSpPr>
        <dsp:cNvPr id="0" name=""/>
        <dsp:cNvSpPr/>
      </dsp:nvSpPr>
      <dsp:spPr>
        <a:xfrm>
          <a:off x="4996095" y="5670"/>
          <a:ext cx="6262766" cy="490889"/>
        </a:xfrm>
        <a:prstGeom prst="roundRect">
          <a:avLst>
            <a:gd name="adj" fmla="val 10000"/>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tx1"/>
              </a:solidFill>
              <a:latin typeface="Calibri" panose="020F0502020204030204"/>
              <a:ea typeface="+mn-ea"/>
              <a:cs typeface="+mn-cs"/>
            </a:rPr>
            <a:t>Production or manufacture of goods</a:t>
          </a:r>
        </a:p>
      </dsp:txBody>
      <dsp:txXfrm>
        <a:off x="5010473" y="20048"/>
        <a:ext cx="6234010" cy="462133"/>
      </dsp:txXfrm>
    </dsp:sp>
    <dsp:sp modelId="{5C4C9DCF-6D65-412A-9B04-99F1C991A6D8}">
      <dsp:nvSpPr>
        <dsp:cNvPr id="0" name=""/>
        <dsp:cNvSpPr/>
      </dsp:nvSpPr>
      <dsp:spPr>
        <a:xfrm rot="18289469">
          <a:off x="4455898" y="1089986"/>
          <a:ext cx="687683" cy="15826"/>
        </a:xfrm>
        <a:custGeom>
          <a:avLst/>
          <a:gdLst/>
          <a:ahLst/>
          <a:cxnLst/>
          <a:rect l="0" t="0" r="0" b="0"/>
          <a:pathLst>
            <a:path>
              <a:moveTo>
                <a:pt x="0" y="7913"/>
              </a:moveTo>
              <a:lnTo>
                <a:pt x="687683" y="7913"/>
              </a:lnTo>
            </a:path>
          </a:pathLst>
        </a:custGeom>
        <a:noFill/>
        <a:ln w="12700" cap="flat" cmpd="sng" algn="ctr">
          <a:solidFill>
            <a:srgbClr val="4472C4">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44500">
            <a:lnSpc>
              <a:spcPct val="90000"/>
            </a:lnSpc>
            <a:spcBef>
              <a:spcPct val="0"/>
            </a:spcBef>
            <a:spcAft>
              <a:spcPct val="35000"/>
            </a:spcAft>
            <a:buNone/>
          </a:pPr>
          <a:endParaRPr lang="en-US" sz="1000" kern="1200" dirty="0">
            <a:solidFill>
              <a:schemeClr val="tx1"/>
            </a:solidFill>
            <a:latin typeface="Calibri" panose="020F0502020204030204"/>
            <a:ea typeface="+mn-ea"/>
            <a:cs typeface="+mn-cs"/>
          </a:endParaRPr>
        </a:p>
      </dsp:txBody>
      <dsp:txXfrm>
        <a:off x="4775808" y="1102194"/>
        <a:ext cx="0" cy="0"/>
      </dsp:txXfrm>
    </dsp:sp>
    <dsp:sp modelId="{CDF59C36-194A-42B3-A0C7-4B1028F876DC}">
      <dsp:nvSpPr>
        <dsp:cNvPr id="0" name=""/>
        <dsp:cNvSpPr/>
      </dsp:nvSpPr>
      <dsp:spPr>
        <a:xfrm>
          <a:off x="4996095" y="570193"/>
          <a:ext cx="6262766" cy="490889"/>
        </a:xfrm>
        <a:prstGeom prst="roundRect">
          <a:avLst>
            <a:gd name="adj" fmla="val 10000"/>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tx1"/>
              </a:solidFill>
              <a:latin typeface="Calibri" panose="020F0502020204030204"/>
              <a:ea typeface="+mn-ea"/>
              <a:cs typeface="+mn-cs"/>
            </a:rPr>
            <a:t>Inward &amp; outward supply of goods or services</a:t>
          </a:r>
        </a:p>
      </dsp:txBody>
      <dsp:txXfrm>
        <a:off x="5010473" y="584571"/>
        <a:ext cx="6234010" cy="462133"/>
      </dsp:txXfrm>
    </dsp:sp>
    <dsp:sp modelId="{0AF9DB34-C069-4F84-8C8F-AF4A83D7035A}">
      <dsp:nvSpPr>
        <dsp:cNvPr id="0" name=""/>
        <dsp:cNvSpPr/>
      </dsp:nvSpPr>
      <dsp:spPr>
        <a:xfrm>
          <a:off x="4603384" y="1372247"/>
          <a:ext cx="392711" cy="15826"/>
        </a:xfrm>
        <a:custGeom>
          <a:avLst/>
          <a:gdLst/>
          <a:ahLst/>
          <a:cxnLst/>
          <a:rect l="0" t="0" r="0" b="0"/>
          <a:pathLst>
            <a:path>
              <a:moveTo>
                <a:pt x="0" y="7913"/>
              </a:moveTo>
              <a:lnTo>
                <a:pt x="392711" y="7913"/>
              </a:lnTo>
            </a:path>
          </a:pathLst>
        </a:custGeom>
        <a:noFill/>
        <a:ln w="12700" cap="flat" cmpd="sng" algn="ctr">
          <a:solidFill>
            <a:srgbClr val="4472C4">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44500">
            <a:lnSpc>
              <a:spcPct val="90000"/>
            </a:lnSpc>
            <a:spcBef>
              <a:spcPct val="0"/>
            </a:spcBef>
            <a:spcAft>
              <a:spcPct val="35000"/>
            </a:spcAft>
            <a:buNone/>
          </a:pPr>
          <a:endParaRPr lang="en-US" sz="1000" kern="1200" dirty="0">
            <a:solidFill>
              <a:schemeClr val="tx1"/>
            </a:solidFill>
            <a:latin typeface="Calibri" panose="020F0502020204030204"/>
            <a:ea typeface="+mn-ea"/>
            <a:cs typeface="+mn-cs"/>
          </a:endParaRPr>
        </a:p>
      </dsp:txBody>
      <dsp:txXfrm>
        <a:off x="4789922" y="1370343"/>
        <a:ext cx="0" cy="0"/>
      </dsp:txXfrm>
    </dsp:sp>
    <dsp:sp modelId="{F35970CF-177F-4C32-9CFF-EA36D5035C1C}">
      <dsp:nvSpPr>
        <dsp:cNvPr id="0" name=""/>
        <dsp:cNvSpPr/>
      </dsp:nvSpPr>
      <dsp:spPr>
        <a:xfrm>
          <a:off x="4996095" y="1134716"/>
          <a:ext cx="6262325" cy="490889"/>
        </a:xfrm>
        <a:prstGeom prst="roundRect">
          <a:avLst>
            <a:gd name="adj" fmla="val 10000"/>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tx1"/>
              </a:solidFill>
              <a:latin typeface="Calibri" panose="020F0502020204030204"/>
              <a:ea typeface="+mn-ea"/>
              <a:cs typeface="+mn-cs"/>
            </a:rPr>
            <a:t>Stock of goods</a:t>
          </a:r>
        </a:p>
      </dsp:txBody>
      <dsp:txXfrm>
        <a:off x="5010473" y="1149094"/>
        <a:ext cx="6233569" cy="462133"/>
      </dsp:txXfrm>
    </dsp:sp>
    <dsp:sp modelId="{5E505B4E-DBFD-47DB-8E5D-C05E1DB75C76}">
      <dsp:nvSpPr>
        <dsp:cNvPr id="0" name=""/>
        <dsp:cNvSpPr/>
      </dsp:nvSpPr>
      <dsp:spPr>
        <a:xfrm rot="3310531">
          <a:off x="4455898" y="1654508"/>
          <a:ext cx="687683" cy="15826"/>
        </a:xfrm>
        <a:custGeom>
          <a:avLst/>
          <a:gdLst/>
          <a:ahLst/>
          <a:cxnLst/>
          <a:rect l="0" t="0" r="0" b="0"/>
          <a:pathLst>
            <a:path>
              <a:moveTo>
                <a:pt x="0" y="7913"/>
              </a:moveTo>
              <a:lnTo>
                <a:pt x="687683" y="7913"/>
              </a:lnTo>
            </a:path>
          </a:pathLst>
        </a:custGeom>
        <a:noFill/>
        <a:ln w="12700" cap="flat" cmpd="sng" algn="ctr">
          <a:solidFill>
            <a:srgbClr val="4472C4">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44500">
            <a:lnSpc>
              <a:spcPct val="90000"/>
            </a:lnSpc>
            <a:spcBef>
              <a:spcPct val="0"/>
            </a:spcBef>
            <a:spcAft>
              <a:spcPct val="35000"/>
            </a:spcAft>
            <a:buNone/>
          </a:pPr>
          <a:endParaRPr lang="en-US" sz="1000" kern="1200" dirty="0">
            <a:solidFill>
              <a:schemeClr val="tx1"/>
            </a:solidFill>
            <a:latin typeface="Calibri" panose="020F0502020204030204"/>
            <a:ea typeface="+mn-ea"/>
            <a:cs typeface="+mn-cs"/>
          </a:endParaRPr>
        </a:p>
      </dsp:txBody>
      <dsp:txXfrm>
        <a:off x="4804034" y="1638491"/>
        <a:ext cx="0" cy="0"/>
      </dsp:txXfrm>
    </dsp:sp>
    <dsp:sp modelId="{E3363566-2884-4AF1-B0E3-E52B65137E2F}">
      <dsp:nvSpPr>
        <dsp:cNvPr id="0" name=""/>
        <dsp:cNvSpPr/>
      </dsp:nvSpPr>
      <dsp:spPr>
        <a:xfrm>
          <a:off x="4996095" y="1699239"/>
          <a:ext cx="6282657" cy="490889"/>
        </a:xfrm>
        <a:prstGeom prst="roundRect">
          <a:avLst>
            <a:gd name="adj" fmla="val 10000"/>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tx1"/>
              </a:solidFill>
              <a:latin typeface="Calibri" panose="020F0502020204030204"/>
              <a:ea typeface="+mn-ea"/>
              <a:cs typeface="+mn-cs"/>
            </a:rPr>
            <a:t>ITC Availed</a:t>
          </a:r>
        </a:p>
      </dsp:txBody>
      <dsp:txXfrm>
        <a:off x="5010473" y="1713617"/>
        <a:ext cx="6253901" cy="462133"/>
      </dsp:txXfrm>
    </dsp:sp>
    <dsp:sp modelId="{AA5788C0-C20E-4238-830B-9F3B5984CEFA}">
      <dsp:nvSpPr>
        <dsp:cNvPr id="0" name=""/>
        <dsp:cNvSpPr/>
      </dsp:nvSpPr>
      <dsp:spPr>
        <a:xfrm rot="4249260">
          <a:off x="4202043" y="1936770"/>
          <a:ext cx="1195393" cy="15826"/>
        </a:xfrm>
        <a:custGeom>
          <a:avLst/>
          <a:gdLst/>
          <a:ahLst/>
          <a:cxnLst/>
          <a:rect l="0" t="0" r="0" b="0"/>
          <a:pathLst>
            <a:path>
              <a:moveTo>
                <a:pt x="0" y="7913"/>
              </a:moveTo>
              <a:lnTo>
                <a:pt x="1195393" y="7913"/>
              </a:lnTo>
            </a:path>
          </a:pathLst>
        </a:custGeom>
        <a:noFill/>
        <a:ln w="12700" cap="flat" cmpd="sng" algn="ctr">
          <a:solidFill>
            <a:srgbClr val="4472C4">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44500">
            <a:lnSpc>
              <a:spcPct val="90000"/>
            </a:lnSpc>
            <a:spcBef>
              <a:spcPct val="0"/>
            </a:spcBef>
            <a:spcAft>
              <a:spcPct val="35000"/>
            </a:spcAft>
            <a:buNone/>
          </a:pPr>
          <a:endParaRPr lang="en-US" sz="1000" kern="1200" dirty="0">
            <a:solidFill>
              <a:schemeClr val="tx1"/>
            </a:solidFill>
            <a:latin typeface="Calibri" panose="020F0502020204030204"/>
            <a:ea typeface="+mn-ea"/>
            <a:cs typeface="+mn-cs"/>
          </a:endParaRPr>
        </a:p>
      </dsp:txBody>
      <dsp:txXfrm>
        <a:off x="4818148" y="1906639"/>
        <a:ext cx="0" cy="0"/>
      </dsp:txXfrm>
    </dsp:sp>
    <dsp:sp modelId="{23D5C16F-5831-4065-8A44-388E76EB57DF}">
      <dsp:nvSpPr>
        <dsp:cNvPr id="0" name=""/>
        <dsp:cNvSpPr/>
      </dsp:nvSpPr>
      <dsp:spPr>
        <a:xfrm>
          <a:off x="4996095" y="2263761"/>
          <a:ext cx="6290472" cy="490889"/>
        </a:xfrm>
        <a:prstGeom prst="roundRect">
          <a:avLst>
            <a:gd name="adj" fmla="val 10000"/>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tx1"/>
              </a:solidFill>
              <a:latin typeface="Calibri" panose="020F0502020204030204"/>
              <a:ea typeface="+mn-ea"/>
              <a:cs typeface="+mn-cs"/>
            </a:rPr>
            <a:t>Output tax payable and paid</a:t>
          </a:r>
        </a:p>
      </dsp:txBody>
      <dsp:txXfrm>
        <a:off x="5010473" y="2278139"/>
        <a:ext cx="6261716" cy="462133"/>
      </dsp:txXfrm>
    </dsp:sp>
    <dsp:sp modelId="{04CE333E-866E-45DC-8438-7C29898153F4}">
      <dsp:nvSpPr>
        <dsp:cNvPr id="0" name=""/>
        <dsp:cNvSpPr/>
      </dsp:nvSpPr>
      <dsp:spPr>
        <a:xfrm rot="1548004">
          <a:off x="1990328" y="3399233"/>
          <a:ext cx="1061985" cy="15826"/>
        </a:xfrm>
        <a:custGeom>
          <a:avLst/>
          <a:gdLst/>
          <a:ahLst/>
          <a:cxnLst/>
          <a:rect l="0" t="0" r="0" b="0"/>
          <a:pathLst>
            <a:path>
              <a:moveTo>
                <a:pt x="0" y="7913"/>
              </a:moveTo>
              <a:lnTo>
                <a:pt x="1061985" y="7913"/>
              </a:lnTo>
            </a:path>
          </a:pathLst>
        </a:custGeom>
        <a:noFill/>
        <a:ln w="12700" cap="flat" cmpd="sng" algn="ctr">
          <a:solidFill>
            <a:srgbClr val="70AD47">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44500">
            <a:lnSpc>
              <a:spcPct val="90000"/>
            </a:lnSpc>
            <a:spcBef>
              <a:spcPct val="0"/>
            </a:spcBef>
            <a:spcAft>
              <a:spcPct val="35000"/>
            </a:spcAft>
            <a:buNone/>
          </a:pPr>
          <a:endParaRPr lang="en-US" sz="1000" kern="1200" dirty="0">
            <a:solidFill>
              <a:schemeClr val="tx1"/>
            </a:solidFill>
            <a:latin typeface="Calibri" panose="020F0502020204030204"/>
            <a:ea typeface="+mn-ea"/>
            <a:cs typeface="+mn-cs"/>
          </a:endParaRPr>
        </a:p>
      </dsp:txBody>
      <dsp:txXfrm>
        <a:off x="2508973" y="3371688"/>
        <a:ext cx="0" cy="0"/>
      </dsp:txXfrm>
    </dsp:sp>
    <dsp:sp modelId="{37A88C25-6751-41A9-8215-A89EBA0BA619}">
      <dsp:nvSpPr>
        <dsp:cNvPr id="0" name=""/>
        <dsp:cNvSpPr/>
      </dsp:nvSpPr>
      <dsp:spPr>
        <a:xfrm>
          <a:off x="2999383" y="3291458"/>
          <a:ext cx="1622909" cy="693587"/>
        </a:xfrm>
        <a:prstGeom prst="roundRect">
          <a:avLst>
            <a:gd name="adj" fmla="val 10000"/>
          </a:avLst>
        </a:prstGeom>
        <a:solidFill>
          <a:srgbClr val="70AD47">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tx1"/>
              </a:solidFill>
              <a:latin typeface="Calibri" panose="020F0502020204030204"/>
              <a:ea typeface="+mn-ea"/>
              <a:cs typeface="+mn-cs"/>
            </a:rPr>
            <a:t>Rule 56(1)</a:t>
          </a:r>
        </a:p>
      </dsp:txBody>
      <dsp:txXfrm>
        <a:off x="3019697" y="3311772"/>
        <a:ext cx="1582281" cy="652959"/>
      </dsp:txXfrm>
    </dsp:sp>
    <dsp:sp modelId="{8803CEE6-5979-4CFE-8858-0BC198E87D72}">
      <dsp:nvSpPr>
        <dsp:cNvPr id="0" name=""/>
        <dsp:cNvSpPr/>
      </dsp:nvSpPr>
      <dsp:spPr>
        <a:xfrm rot="18289469">
          <a:off x="4474807" y="3348077"/>
          <a:ext cx="687683" cy="15826"/>
        </a:xfrm>
        <a:custGeom>
          <a:avLst/>
          <a:gdLst/>
          <a:ahLst/>
          <a:cxnLst/>
          <a:rect l="0" t="0" r="0" b="0"/>
          <a:pathLst>
            <a:path>
              <a:moveTo>
                <a:pt x="0" y="7913"/>
              </a:moveTo>
              <a:lnTo>
                <a:pt x="687683" y="7913"/>
              </a:lnTo>
            </a:path>
          </a:pathLst>
        </a:custGeom>
        <a:noFill/>
        <a:ln w="12700" cap="flat" cmpd="sng" algn="ctr">
          <a:solidFill>
            <a:srgbClr val="4472C4">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44500">
            <a:lnSpc>
              <a:spcPct val="90000"/>
            </a:lnSpc>
            <a:spcBef>
              <a:spcPct val="0"/>
            </a:spcBef>
            <a:spcAft>
              <a:spcPct val="35000"/>
            </a:spcAft>
            <a:buNone/>
          </a:pPr>
          <a:endParaRPr lang="en-US" sz="1000" kern="1200" dirty="0">
            <a:solidFill>
              <a:schemeClr val="tx1"/>
            </a:solidFill>
            <a:latin typeface="Calibri" panose="020F0502020204030204"/>
            <a:ea typeface="+mn-ea"/>
            <a:cs typeface="+mn-cs"/>
          </a:endParaRPr>
        </a:p>
      </dsp:txBody>
      <dsp:txXfrm>
        <a:off x="4794717" y="3360285"/>
        <a:ext cx="0" cy="0"/>
      </dsp:txXfrm>
    </dsp:sp>
    <dsp:sp modelId="{2594498E-C54D-4442-9B26-C1FF14B66B74}">
      <dsp:nvSpPr>
        <dsp:cNvPr id="0" name=""/>
        <dsp:cNvSpPr/>
      </dsp:nvSpPr>
      <dsp:spPr>
        <a:xfrm>
          <a:off x="5015004" y="2828284"/>
          <a:ext cx="6271563" cy="490889"/>
        </a:xfrm>
        <a:prstGeom prst="roundRect">
          <a:avLst>
            <a:gd name="adj" fmla="val 10000"/>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tx1"/>
              </a:solidFill>
              <a:latin typeface="Calibri" panose="020F0502020204030204"/>
              <a:ea typeface="+mn-ea"/>
              <a:cs typeface="+mn-cs"/>
            </a:rPr>
            <a:t>Goods or services imported</a:t>
          </a:r>
        </a:p>
      </dsp:txBody>
      <dsp:txXfrm>
        <a:off x="5029382" y="2842662"/>
        <a:ext cx="6242807" cy="462133"/>
      </dsp:txXfrm>
    </dsp:sp>
    <dsp:sp modelId="{8A8F3E58-F601-47D1-B89B-4C98CA02DC98}">
      <dsp:nvSpPr>
        <dsp:cNvPr id="0" name=""/>
        <dsp:cNvSpPr/>
      </dsp:nvSpPr>
      <dsp:spPr>
        <a:xfrm>
          <a:off x="4622293" y="3630338"/>
          <a:ext cx="392711" cy="15826"/>
        </a:xfrm>
        <a:custGeom>
          <a:avLst/>
          <a:gdLst/>
          <a:ahLst/>
          <a:cxnLst/>
          <a:rect l="0" t="0" r="0" b="0"/>
          <a:pathLst>
            <a:path>
              <a:moveTo>
                <a:pt x="0" y="7913"/>
              </a:moveTo>
              <a:lnTo>
                <a:pt x="392711" y="7913"/>
              </a:lnTo>
            </a:path>
          </a:pathLst>
        </a:custGeom>
        <a:noFill/>
        <a:ln w="12700" cap="flat" cmpd="sng" algn="ctr">
          <a:solidFill>
            <a:srgbClr val="4472C4">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44500">
            <a:lnSpc>
              <a:spcPct val="90000"/>
            </a:lnSpc>
            <a:spcBef>
              <a:spcPct val="0"/>
            </a:spcBef>
            <a:spcAft>
              <a:spcPct val="35000"/>
            </a:spcAft>
            <a:buNone/>
          </a:pPr>
          <a:endParaRPr lang="en-US" sz="1000" kern="1200" dirty="0">
            <a:solidFill>
              <a:schemeClr val="tx1"/>
            </a:solidFill>
            <a:latin typeface="Calibri" panose="020F0502020204030204"/>
            <a:ea typeface="+mn-ea"/>
            <a:cs typeface="+mn-cs"/>
          </a:endParaRPr>
        </a:p>
      </dsp:txBody>
      <dsp:txXfrm>
        <a:off x="4808831" y="3628434"/>
        <a:ext cx="0" cy="0"/>
      </dsp:txXfrm>
    </dsp:sp>
    <dsp:sp modelId="{616F0B83-4D8B-472C-AF1C-518D4D26AC52}">
      <dsp:nvSpPr>
        <dsp:cNvPr id="0" name=""/>
        <dsp:cNvSpPr/>
      </dsp:nvSpPr>
      <dsp:spPr>
        <a:xfrm>
          <a:off x="5015004" y="3392807"/>
          <a:ext cx="6299279" cy="490889"/>
        </a:xfrm>
        <a:prstGeom prst="roundRect">
          <a:avLst>
            <a:gd name="adj" fmla="val 10000"/>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tx1"/>
              </a:solidFill>
              <a:latin typeface="Calibri" panose="020F0502020204030204"/>
              <a:ea typeface="+mn-ea"/>
              <a:cs typeface="+mn-cs"/>
            </a:rPr>
            <a:t>Goods or services exported</a:t>
          </a:r>
        </a:p>
      </dsp:txBody>
      <dsp:txXfrm>
        <a:off x="5029382" y="3407185"/>
        <a:ext cx="6270523" cy="462133"/>
      </dsp:txXfrm>
    </dsp:sp>
    <dsp:sp modelId="{6B6A2183-D288-4585-B582-F4C8AE17DB2C}">
      <dsp:nvSpPr>
        <dsp:cNvPr id="0" name=""/>
        <dsp:cNvSpPr/>
      </dsp:nvSpPr>
      <dsp:spPr>
        <a:xfrm rot="3310531">
          <a:off x="4474807" y="3912600"/>
          <a:ext cx="687683" cy="15826"/>
        </a:xfrm>
        <a:custGeom>
          <a:avLst/>
          <a:gdLst/>
          <a:ahLst/>
          <a:cxnLst/>
          <a:rect l="0" t="0" r="0" b="0"/>
          <a:pathLst>
            <a:path>
              <a:moveTo>
                <a:pt x="0" y="7913"/>
              </a:moveTo>
              <a:lnTo>
                <a:pt x="687683" y="7913"/>
              </a:lnTo>
            </a:path>
          </a:pathLst>
        </a:custGeom>
        <a:noFill/>
        <a:ln w="12700" cap="flat" cmpd="sng" algn="ctr">
          <a:solidFill>
            <a:srgbClr val="4472C4">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44500">
            <a:lnSpc>
              <a:spcPct val="90000"/>
            </a:lnSpc>
            <a:spcBef>
              <a:spcPct val="0"/>
            </a:spcBef>
            <a:spcAft>
              <a:spcPct val="35000"/>
            </a:spcAft>
            <a:buNone/>
          </a:pPr>
          <a:endParaRPr lang="en-US" sz="1000" kern="1200" dirty="0">
            <a:solidFill>
              <a:schemeClr val="tx1"/>
            </a:solidFill>
            <a:latin typeface="Calibri" panose="020F0502020204030204"/>
            <a:ea typeface="+mn-ea"/>
            <a:cs typeface="+mn-cs"/>
          </a:endParaRPr>
        </a:p>
      </dsp:txBody>
      <dsp:txXfrm>
        <a:off x="4822943" y="3896582"/>
        <a:ext cx="0" cy="0"/>
      </dsp:txXfrm>
    </dsp:sp>
    <dsp:sp modelId="{8BA83EFE-82CB-491C-AF2C-5E1C2B688741}">
      <dsp:nvSpPr>
        <dsp:cNvPr id="0" name=""/>
        <dsp:cNvSpPr/>
      </dsp:nvSpPr>
      <dsp:spPr>
        <a:xfrm>
          <a:off x="5015004" y="3957330"/>
          <a:ext cx="6308527" cy="490889"/>
        </a:xfrm>
        <a:prstGeom prst="roundRect">
          <a:avLst>
            <a:gd name="adj" fmla="val 10000"/>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tx1"/>
              </a:solidFill>
              <a:latin typeface="Calibri" panose="020F0502020204030204"/>
              <a:ea typeface="+mn-ea"/>
              <a:cs typeface="+mn-cs"/>
            </a:rPr>
            <a:t>Reverse Charge Supplies </a:t>
          </a:r>
        </a:p>
      </dsp:txBody>
      <dsp:txXfrm>
        <a:off x="5029382" y="3971708"/>
        <a:ext cx="6279771" cy="462133"/>
      </dsp:txXfrm>
    </dsp:sp>
    <dsp:sp modelId="{B4F9BDE1-F8CF-4652-9E54-7B6703C5E6FB}">
      <dsp:nvSpPr>
        <dsp:cNvPr id="0" name=""/>
        <dsp:cNvSpPr/>
      </dsp:nvSpPr>
      <dsp:spPr>
        <a:xfrm rot="3777786">
          <a:off x="1469626" y="4104887"/>
          <a:ext cx="2103388" cy="15826"/>
        </a:xfrm>
        <a:custGeom>
          <a:avLst/>
          <a:gdLst/>
          <a:ahLst/>
          <a:cxnLst/>
          <a:rect l="0" t="0" r="0" b="0"/>
          <a:pathLst>
            <a:path>
              <a:moveTo>
                <a:pt x="0" y="7913"/>
              </a:moveTo>
              <a:lnTo>
                <a:pt x="2103388" y="7913"/>
              </a:lnTo>
            </a:path>
          </a:pathLst>
        </a:custGeom>
        <a:noFill/>
        <a:ln w="12700" cap="flat" cmpd="sng" algn="ctr">
          <a:solidFill>
            <a:srgbClr val="70AD47">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solidFill>
              <a:schemeClr val="tx1"/>
            </a:solidFill>
            <a:latin typeface="Calibri" panose="020F0502020204030204"/>
            <a:ea typeface="+mn-ea"/>
            <a:cs typeface="+mn-cs"/>
          </a:endParaRPr>
        </a:p>
      </dsp:txBody>
      <dsp:txXfrm>
        <a:off x="2544255" y="4042059"/>
        <a:ext cx="0" cy="0"/>
      </dsp:txXfrm>
    </dsp:sp>
    <dsp:sp modelId="{13FCEFF5-8E4D-44FB-8094-6839CEB0CA09}">
      <dsp:nvSpPr>
        <dsp:cNvPr id="0" name=""/>
        <dsp:cNvSpPr/>
      </dsp:nvSpPr>
      <dsp:spPr>
        <a:xfrm>
          <a:off x="2999383" y="4712951"/>
          <a:ext cx="1617313" cy="673215"/>
        </a:xfrm>
        <a:prstGeom prst="roundRect">
          <a:avLst>
            <a:gd name="adj" fmla="val 10000"/>
          </a:avLst>
        </a:prstGeom>
        <a:solidFill>
          <a:srgbClr val="70AD47">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tx1"/>
              </a:solidFill>
              <a:latin typeface="Calibri" panose="020F0502020204030204"/>
              <a:ea typeface="+mn-ea"/>
              <a:cs typeface="+mn-cs"/>
            </a:rPr>
            <a:t>Rule 56(3)</a:t>
          </a:r>
        </a:p>
      </dsp:txBody>
      <dsp:txXfrm>
        <a:off x="3019101" y="4732669"/>
        <a:ext cx="1577877" cy="633779"/>
      </dsp:txXfrm>
    </dsp:sp>
    <dsp:sp modelId="{E98CE21C-B207-4797-9F2D-4B8153B7756B}">
      <dsp:nvSpPr>
        <dsp:cNvPr id="0" name=""/>
        <dsp:cNvSpPr/>
      </dsp:nvSpPr>
      <dsp:spPr>
        <a:xfrm rot="19457599">
          <a:off x="4571239" y="4900515"/>
          <a:ext cx="483625" cy="15826"/>
        </a:xfrm>
        <a:custGeom>
          <a:avLst/>
          <a:gdLst/>
          <a:ahLst/>
          <a:cxnLst/>
          <a:rect l="0" t="0" r="0" b="0"/>
          <a:pathLst>
            <a:path>
              <a:moveTo>
                <a:pt x="0" y="7913"/>
              </a:moveTo>
              <a:lnTo>
                <a:pt x="483625" y="7913"/>
              </a:lnTo>
            </a:path>
          </a:pathLst>
        </a:custGeom>
        <a:noFill/>
        <a:ln w="12700" cap="flat" cmpd="sng" algn="ctr">
          <a:solidFill>
            <a:srgbClr val="4472C4">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solidFill>
              <a:schemeClr val="tx1"/>
            </a:solidFill>
            <a:latin typeface="Calibri" panose="020F0502020204030204"/>
            <a:ea typeface="+mn-ea"/>
            <a:cs typeface="+mn-cs"/>
          </a:endParaRPr>
        </a:p>
      </dsp:txBody>
      <dsp:txXfrm>
        <a:off x="4796178" y="4905666"/>
        <a:ext cx="0" cy="0"/>
      </dsp:txXfrm>
    </dsp:sp>
    <dsp:sp modelId="{EEC30B53-D42C-4D86-9748-0CFED60DBCAF}">
      <dsp:nvSpPr>
        <dsp:cNvPr id="0" name=""/>
        <dsp:cNvSpPr/>
      </dsp:nvSpPr>
      <dsp:spPr>
        <a:xfrm>
          <a:off x="5009408" y="4521853"/>
          <a:ext cx="6328231" cy="490889"/>
        </a:xfrm>
        <a:prstGeom prst="roundRect">
          <a:avLst>
            <a:gd name="adj" fmla="val 10000"/>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tx1"/>
              </a:solidFill>
              <a:latin typeface="Calibri" panose="020F0502020204030204"/>
              <a:ea typeface="+mn-ea"/>
              <a:cs typeface="+mn-cs"/>
            </a:rPr>
            <a:t>Advances received</a:t>
          </a:r>
        </a:p>
      </dsp:txBody>
      <dsp:txXfrm>
        <a:off x="5023786" y="4536231"/>
        <a:ext cx="6299475" cy="462133"/>
      </dsp:txXfrm>
    </dsp:sp>
    <dsp:sp modelId="{9DDF7E07-4B9A-4344-A1DB-6019247CD935}">
      <dsp:nvSpPr>
        <dsp:cNvPr id="0" name=""/>
        <dsp:cNvSpPr/>
      </dsp:nvSpPr>
      <dsp:spPr>
        <a:xfrm rot="2142401">
          <a:off x="4571239" y="5182776"/>
          <a:ext cx="483625" cy="15826"/>
        </a:xfrm>
        <a:custGeom>
          <a:avLst/>
          <a:gdLst/>
          <a:ahLst/>
          <a:cxnLst/>
          <a:rect l="0" t="0" r="0" b="0"/>
          <a:pathLst>
            <a:path>
              <a:moveTo>
                <a:pt x="0" y="7913"/>
              </a:moveTo>
              <a:lnTo>
                <a:pt x="483625" y="7913"/>
              </a:lnTo>
            </a:path>
          </a:pathLst>
        </a:custGeom>
        <a:noFill/>
        <a:ln w="12700" cap="flat" cmpd="sng" algn="ctr">
          <a:solidFill>
            <a:srgbClr val="4472C4">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solidFill>
              <a:schemeClr val="tx1"/>
            </a:solidFill>
            <a:latin typeface="Calibri" panose="020F0502020204030204"/>
            <a:ea typeface="+mn-ea"/>
            <a:cs typeface="+mn-cs"/>
          </a:endParaRPr>
        </a:p>
      </dsp:txBody>
      <dsp:txXfrm>
        <a:off x="4810291" y="5173815"/>
        <a:ext cx="0" cy="0"/>
      </dsp:txXfrm>
    </dsp:sp>
    <dsp:sp modelId="{CA4CDE2B-DB6E-43B4-AB4C-FD4CDB208165}">
      <dsp:nvSpPr>
        <dsp:cNvPr id="0" name=""/>
        <dsp:cNvSpPr/>
      </dsp:nvSpPr>
      <dsp:spPr>
        <a:xfrm>
          <a:off x="5009408" y="5086375"/>
          <a:ext cx="6289873" cy="490889"/>
        </a:xfrm>
        <a:prstGeom prst="roundRect">
          <a:avLst>
            <a:gd name="adj" fmla="val 10000"/>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tx1"/>
              </a:solidFill>
              <a:latin typeface="Calibri" panose="020F0502020204030204"/>
              <a:ea typeface="+mn-ea"/>
              <a:cs typeface="+mn-cs"/>
            </a:rPr>
            <a:t>Advance  Paid &amp; adjustments made</a:t>
          </a:r>
        </a:p>
      </dsp:txBody>
      <dsp:txXfrm>
        <a:off x="5023786" y="5100753"/>
        <a:ext cx="6261117" cy="46213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8ED643-BD55-49FE-998F-C8A0C4E0AA07}">
      <dsp:nvSpPr>
        <dsp:cNvPr id="0" name=""/>
        <dsp:cNvSpPr/>
      </dsp:nvSpPr>
      <dsp:spPr>
        <a:xfrm>
          <a:off x="1337309" y="1146"/>
          <a:ext cx="2593181" cy="1555908"/>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solidFill>
                <a:schemeClr val="tx1"/>
              </a:solidFill>
              <a:latin typeface="Arial" panose="020B0604020202020204" pitchFamily="34" charset="0"/>
              <a:cs typeface="Arial" panose="020B0604020202020204" pitchFamily="34" charset="0"/>
            </a:rPr>
            <a:t>Statutory Requirements</a:t>
          </a:r>
        </a:p>
      </dsp:txBody>
      <dsp:txXfrm>
        <a:off x="1337309" y="1146"/>
        <a:ext cx="2593181" cy="1555908"/>
      </dsp:txXfrm>
    </dsp:sp>
    <dsp:sp modelId="{925CB8D5-FF48-4B07-8D7E-984724977AAB}">
      <dsp:nvSpPr>
        <dsp:cNvPr id="0" name=""/>
        <dsp:cNvSpPr/>
      </dsp:nvSpPr>
      <dsp:spPr>
        <a:xfrm>
          <a:off x="4189809" y="1146"/>
          <a:ext cx="2593181" cy="1555908"/>
        </a:xfrm>
        <a:prstGeom prst="rect">
          <a:avLst/>
        </a:prstGeom>
        <a:solidFill>
          <a:schemeClr val="accent2">
            <a:hueOff val="392334"/>
            <a:satOff val="-6973"/>
            <a:lumOff val="2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solidFill>
                <a:schemeClr val="tx1"/>
              </a:solidFill>
              <a:latin typeface="Arial" panose="020B0604020202020204" pitchFamily="34" charset="0"/>
              <a:cs typeface="Arial" panose="020B0604020202020204" pitchFamily="34" charset="0"/>
            </a:rPr>
            <a:t>Reconciliation</a:t>
          </a:r>
        </a:p>
      </dsp:txBody>
      <dsp:txXfrm>
        <a:off x="4189809" y="1146"/>
        <a:ext cx="2593181" cy="1555908"/>
      </dsp:txXfrm>
    </dsp:sp>
    <dsp:sp modelId="{075CB4AD-4475-4717-BB00-5C2119E98D74}">
      <dsp:nvSpPr>
        <dsp:cNvPr id="0" name=""/>
        <dsp:cNvSpPr/>
      </dsp:nvSpPr>
      <dsp:spPr>
        <a:xfrm>
          <a:off x="7042308" y="1146"/>
          <a:ext cx="2593181" cy="1555908"/>
        </a:xfrm>
        <a:prstGeom prst="rect">
          <a:avLst/>
        </a:prstGeom>
        <a:solidFill>
          <a:schemeClr val="accent2">
            <a:hueOff val="784669"/>
            <a:satOff val="-13945"/>
            <a:lumOff val="44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solidFill>
                <a:schemeClr val="tx1"/>
              </a:solidFill>
              <a:latin typeface="Arial" panose="020B0604020202020204" pitchFamily="34" charset="0"/>
              <a:cs typeface="Arial" panose="020B0604020202020204" pitchFamily="34" charset="0"/>
            </a:rPr>
            <a:t>Accounting Entries</a:t>
          </a:r>
        </a:p>
      </dsp:txBody>
      <dsp:txXfrm>
        <a:off x="7042308" y="1146"/>
        <a:ext cx="2593181" cy="1555908"/>
      </dsp:txXfrm>
    </dsp:sp>
    <dsp:sp modelId="{5C7D7051-E3D4-4B44-BCB1-83FA876A6480}">
      <dsp:nvSpPr>
        <dsp:cNvPr id="0" name=""/>
        <dsp:cNvSpPr/>
      </dsp:nvSpPr>
      <dsp:spPr>
        <a:xfrm>
          <a:off x="1337309" y="1816373"/>
          <a:ext cx="2593181" cy="1555908"/>
        </a:xfrm>
        <a:prstGeom prst="rect">
          <a:avLst/>
        </a:prstGeom>
        <a:solidFill>
          <a:schemeClr val="accent2">
            <a:hueOff val="1177003"/>
            <a:satOff val="-20918"/>
            <a:lumOff val="67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solidFill>
                <a:schemeClr val="tx1"/>
              </a:solidFill>
              <a:latin typeface="Arial" panose="020B0604020202020204" pitchFamily="34" charset="0"/>
              <a:cs typeface="Arial" panose="020B0604020202020204" pitchFamily="34" charset="0"/>
            </a:rPr>
            <a:t>Retuns and Errors</a:t>
          </a:r>
        </a:p>
      </dsp:txBody>
      <dsp:txXfrm>
        <a:off x="1337309" y="1816373"/>
        <a:ext cx="2593181" cy="1555908"/>
      </dsp:txXfrm>
    </dsp:sp>
    <dsp:sp modelId="{D5BD5ABB-ED5B-4A75-9E12-084889D6F18F}">
      <dsp:nvSpPr>
        <dsp:cNvPr id="0" name=""/>
        <dsp:cNvSpPr/>
      </dsp:nvSpPr>
      <dsp:spPr>
        <a:xfrm>
          <a:off x="4189809" y="1816373"/>
          <a:ext cx="2593181" cy="1555908"/>
        </a:xfrm>
        <a:prstGeom prst="rect">
          <a:avLst/>
        </a:prstGeom>
        <a:solidFill>
          <a:schemeClr val="accent2">
            <a:hueOff val="1569337"/>
            <a:satOff val="-27890"/>
            <a:lumOff val="89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solidFill>
                <a:schemeClr val="tx1"/>
              </a:solidFill>
              <a:latin typeface="Arial" panose="020B0604020202020204" pitchFamily="34" charset="0"/>
              <a:cs typeface="Arial" panose="020B0604020202020204" pitchFamily="34" charset="0"/>
            </a:rPr>
            <a:t>Year End Adjustments</a:t>
          </a:r>
        </a:p>
      </dsp:txBody>
      <dsp:txXfrm>
        <a:off x="4189809" y="1816373"/>
        <a:ext cx="2593181" cy="1555908"/>
      </dsp:txXfrm>
    </dsp:sp>
    <dsp:sp modelId="{01557B39-25D1-49D4-B0C5-7547AB57608F}">
      <dsp:nvSpPr>
        <dsp:cNvPr id="0" name=""/>
        <dsp:cNvSpPr/>
      </dsp:nvSpPr>
      <dsp:spPr>
        <a:xfrm>
          <a:off x="7042308" y="1816373"/>
          <a:ext cx="2593181" cy="1555908"/>
        </a:xfrm>
        <a:prstGeom prst="rect">
          <a:avLst/>
        </a:prstGeom>
        <a:solidFill>
          <a:schemeClr val="accent2">
            <a:hueOff val="1961671"/>
            <a:satOff val="-34863"/>
            <a:lumOff val="112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solidFill>
                <a:schemeClr val="tx1"/>
              </a:solidFill>
              <a:latin typeface="Arial" panose="020B0604020202020204" pitchFamily="34" charset="0"/>
              <a:cs typeface="Arial" panose="020B0604020202020204" pitchFamily="34" charset="0"/>
            </a:rPr>
            <a:t>Transaction between distinct person</a:t>
          </a:r>
          <a:endParaRPr lang="en-US" sz="2200" kern="1200" dirty="0">
            <a:solidFill>
              <a:schemeClr val="tx1"/>
            </a:solidFill>
            <a:latin typeface="Arial" panose="020B0604020202020204" pitchFamily="34" charset="0"/>
            <a:cs typeface="Arial" panose="020B0604020202020204" pitchFamily="34" charset="0"/>
          </a:endParaRPr>
        </a:p>
      </dsp:txBody>
      <dsp:txXfrm>
        <a:off x="7042308" y="1816373"/>
        <a:ext cx="2593181" cy="1555908"/>
      </dsp:txXfrm>
    </dsp:sp>
    <dsp:sp modelId="{AB2EBD19-E009-4E2E-99D1-D537E2804ACA}">
      <dsp:nvSpPr>
        <dsp:cNvPr id="0" name=""/>
        <dsp:cNvSpPr/>
      </dsp:nvSpPr>
      <dsp:spPr>
        <a:xfrm>
          <a:off x="2763559" y="3631600"/>
          <a:ext cx="2593181" cy="1555908"/>
        </a:xfrm>
        <a:prstGeom prst="rect">
          <a:avLst/>
        </a:prstGeom>
        <a:solidFill>
          <a:schemeClr val="accent2">
            <a:hueOff val="2354006"/>
            <a:satOff val="-41835"/>
            <a:lumOff val="134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solidFill>
                <a:schemeClr val="tx1"/>
              </a:solidFill>
              <a:latin typeface="Arial" panose="020B0604020202020204" pitchFamily="34" charset="0"/>
              <a:cs typeface="Arial" panose="020B0604020202020204" pitchFamily="34" charset="0"/>
            </a:rPr>
            <a:t>Accounting Standards</a:t>
          </a:r>
          <a:endParaRPr lang="en-US" sz="2200" kern="1200" dirty="0">
            <a:solidFill>
              <a:schemeClr val="tx1"/>
            </a:solidFill>
            <a:latin typeface="Arial" panose="020B0604020202020204" pitchFamily="34" charset="0"/>
            <a:cs typeface="Arial" panose="020B0604020202020204" pitchFamily="34" charset="0"/>
          </a:endParaRPr>
        </a:p>
      </dsp:txBody>
      <dsp:txXfrm>
        <a:off x="2763559" y="3631600"/>
        <a:ext cx="2593181" cy="1555908"/>
      </dsp:txXfrm>
    </dsp:sp>
    <dsp:sp modelId="{D050FA10-8112-402A-BDA0-6D6E93013C32}">
      <dsp:nvSpPr>
        <dsp:cNvPr id="0" name=""/>
        <dsp:cNvSpPr/>
      </dsp:nvSpPr>
      <dsp:spPr>
        <a:xfrm>
          <a:off x="5616059" y="3631600"/>
          <a:ext cx="2593181" cy="1555908"/>
        </a:xfrm>
        <a:prstGeom prst="rect">
          <a:avLst/>
        </a:prstGeom>
        <a:solidFill>
          <a:schemeClr val="accent2">
            <a:hueOff val="2746340"/>
            <a:satOff val="-48808"/>
            <a:lumOff val="156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solidFill>
                <a:schemeClr val="tx1"/>
              </a:solidFill>
              <a:latin typeface="Arial" panose="020B0604020202020204" pitchFamily="34" charset="0"/>
              <a:cs typeface="Arial" panose="020B0604020202020204" pitchFamily="34" charset="0"/>
            </a:rPr>
            <a:t>Accounts and Recods</a:t>
          </a:r>
          <a:endParaRPr lang="en-US" sz="2200" kern="1200" dirty="0">
            <a:solidFill>
              <a:schemeClr val="tx1"/>
            </a:solidFill>
            <a:latin typeface="Arial" panose="020B0604020202020204" pitchFamily="34" charset="0"/>
            <a:cs typeface="Arial" panose="020B0604020202020204" pitchFamily="34" charset="0"/>
          </a:endParaRPr>
        </a:p>
      </dsp:txBody>
      <dsp:txXfrm>
        <a:off x="5616059" y="3631600"/>
        <a:ext cx="2593181" cy="1555908"/>
      </dsp:txXfrm>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4926A8-9E80-4467-B475-E6C6FE80FABF}">
      <dsp:nvSpPr>
        <dsp:cNvPr id="0" name=""/>
        <dsp:cNvSpPr/>
      </dsp:nvSpPr>
      <dsp:spPr>
        <a:xfrm>
          <a:off x="55" y="6884"/>
          <a:ext cx="5334595" cy="1370954"/>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09728" rIns="192024" bIns="109728" numCol="1" spcCol="1270" anchor="ctr" anchorCtr="0">
          <a:noAutofit/>
        </a:bodyPr>
        <a:lstStyle/>
        <a:p>
          <a:pPr marL="0" lvl="0" indent="0" algn="ctr" defTabSz="1200150">
            <a:lnSpc>
              <a:spcPct val="90000"/>
            </a:lnSpc>
            <a:spcBef>
              <a:spcPct val="0"/>
            </a:spcBef>
            <a:spcAft>
              <a:spcPct val="35000"/>
            </a:spcAft>
            <a:buNone/>
          </a:pPr>
          <a:r>
            <a:rPr lang="en-US" sz="2700" kern="1200" dirty="0">
              <a:solidFill>
                <a:schemeClr val="tx1"/>
              </a:solidFill>
            </a:rPr>
            <a:t>Rule 56(2) - Account of stock of goods received and supplied containing:</a:t>
          </a:r>
        </a:p>
      </dsp:txBody>
      <dsp:txXfrm>
        <a:off x="55" y="6884"/>
        <a:ext cx="5334595" cy="1370954"/>
      </dsp:txXfrm>
    </dsp:sp>
    <dsp:sp modelId="{DC5807A9-4E88-49BB-BBFE-15F7B2056359}">
      <dsp:nvSpPr>
        <dsp:cNvPr id="0" name=""/>
        <dsp:cNvSpPr/>
      </dsp:nvSpPr>
      <dsp:spPr>
        <a:xfrm>
          <a:off x="55" y="1377839"/>
          <a:ext cx="5334595" cy="4002209"/>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4018" tIns="144018" rIns="192024" bIns="216027" numCol="1" spcCol="1270" anchor="t" anchorCtr="0">
          <a:noAutofit/>
        </a:bodyPr>
        <a:lstStyle/>
        <a:p>
          <a:pPr marL="228600" lvl="1" indent="-228600" algn="just" defTabSz="1200150">
            <a:lnSpc>
              <a:spcPct val="90000"/>
            </a:lnSpc>
            <a:spcBef>
              <a:spcPct val="0"/>
            </a:spcBef>
            <a:spcAft>
              <a:spcPct val="15000"/>
            </a:spcAft>
            <a:buChar char="•"/>
          </a:pPr>
          <a:r>
            <a:rPr lang="en-US" sz="2700" kern="1200" dirty="0">
              <a:solidFill>
                <a:schemeClr val="tx1"/>
              </a:solidFill>
            </a:rPr>
            <a:t>Opening balance,</a:t>
          </a:r>
        </a:p>
        <a:p>
          <a:pPr marL="228600" lvl="1" indent="-228600" algn="just" defTabSz="1200150">
            <a:lnSpc>
              <a:spcPct val="90000"/>
            </a:lnSpc>
            <a:spcBef>
              <a:spcPct val="0"/>
            </a:spcBef>
            <a:spcAft>
              <a:spcPct val="15000"/>
            </a:spcAft>
            <a:buChar char="•"/>
          </a:pPr>
          <a:r>
            <a:rPr lang="en-US" sz="2700" kern="1200" dirty="0">
              <a:solidFill>
                <a:schemeClr val="tx1"/>
              </a:solidFill>
            </a:rPr>
            <a:t>Receipt,</a:t>
          </a:r>
        </a:p>
        <a:p>
          <a:pPr marL="228600" lvl="1" indent="-228600" algn="just" defTabSz="1200150">
            <a:lnSpc>
              <a:spcPct val="90000"/>
            </a:lnSpc>
            <a:spcBef>
              <a:spcPct val="0"/>
            </a:spcBef>
            <a:spcAft>
              <a:spcPct val="15000"/>
            </a:spcAft>
            <a:buChar char="•"/>
          </a:pPr>
          <a:r>
            <a:rPr lang="en-US" sz="2700" kern="1200" dirty="0">
              <a:solidFill>
                <a:schemeClr val="tx1"/>
              </a:solidFill>
            </a:rPr>
            <a:t>Supply</a:t>
          </a:r>
        </a:p>
        <a:p>
          <a:pPr marL="228600" lvl="1" indent="-228600" algn="just" defTabSz="1200150">
            <a:lnSpc>
              <a:spcPct val="90000"/>
            </a:lnSpc>
            <a:spcBef>
              <a:spcPct val="0"/>
            </a:spcBef>
            <a:spcAft>
              <a:spcPct val="15000"/>
            </a:spcAft>
            <a:buChar char="•"/>
          </a:pPr>
          <a:r>
            <a:rPr lang="en-US" sz="2700" kern="1200" dirty="0">
              <a:solidFill>
                <a:schemeClr val="tx1"/>
              </a:solidFill>
            </a:rPr>
            <a:t>Goods lost, stolen, destroyed, written off or disposed of by way of gift or free sample</a:t>
          </a:r>
        </a:p>
        <a:p>
          <a:pPr marL="228600" lvl="1" indent="-228600" algn="just" defTabSz="1200150">
            <a:lnSpc>
              <a:spcPct val="90000"/>
            </a:lnSpc>
            <a:spcBef>
              <a:spcPct val="0"/>
            </a:spcBef>
            <a:spcAft>
              <a:spcPct val="15000"/>
            </a:spcAft>
            <a:buChar char="•"/>
          </a:pPr>
          <a:r>
            <a:rPr lang="en-US" sz="2700" kern="1200" dirty="0">
              <a:solidFill>
                <a:schemeClr val="tx1"/>
              </a:solidFill>
            </a:rPr>
            <a:t>Balance of stock including raw materials, finished goods, scrap and wastage thereof</a:t>
          </a:r>
        </a:p>
      </dsp:txBody>
      <dsp:txXfrm>
        <a:off x="55" y="1377839"/>
        <a:ext cx="5334595" cy="4002209"/>
      </dsp:txXfrm>
    </dsp:sp>
    <dsp:sp modelId="{DE5FDAE4-CB54-4645-9DCB-DDFBF02B2D05}">
      <dsp:nvSpPr>
        <dsp:cNvPr id="0" name=""/>
        <dsp:cNvSpPr/>
      </dsp:nvSpPr>
      <dsp:spPr>
        <a:xfrm>
          <a:off x="6081494" y="6884"/>
          <a:ext cx="5334595" cy="1370954"/>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09728" rIns="192024" bIns="109728" numCol="1" spcCol="1270" anchor="ctr" anchorCtr="0">
          <a:noAutofit/>
        </a:bodyPr>
        <a:lstStyle/>
        <a:p>
          <a:pPr marL="0" lvl="0" indent="0" algn="ctr" defTabSz="1200150">
            <a:lnSpc>
              <a:spcPct val="90000"/>
            </a:lnSpc>
            <a:spcBef>
              <a:spcPct val="0"/>
            </a:spcBef>
            <a:spcAft>
              <a:spcPct val="35000"/>
            </a:spcAft>
            <a:buNone/>
          </a:pPr>
          <a:r>
            <a:rPr lang="en-US" sz="2700" kern="1200" dirty="0">
              <a:solidFill>
                <a:schemeClr val="tx1"/>
              </a:solidFill>
            </a:rPr>
            <a:t>Rule 56(4) - Account containing the details of:</a:t>
          </a:r>
        </a:p>
      </dsp:txBody>
      <dsp:txXfrm>
        <a:off x="6081494" y="6884"/>
        <a:ext cx="5334595" cy="1370954"/>
      </dsp:txXfrm>
    </dsp:sp>
    <dsp:sp modelId="{33443671-12C6-40B8-BCED-5742C9D30106}">
      <dsp:nvSpPr>
        <dsp:cNvPr id="0" name=""/>
        <dsp:cNvSpPr/>
      </dsp:nvSpPr>
      <dsp:spPr>
        <a:xfrm>
          <a:off x="6081494" y="1377839"/>
          <a:ext cx="5334595" cy="4002209"/>
        </a:xfrm>
        <a:prstGeom prst="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4018" tIns="144018" rIns="192024" bIns="216027" numCol="1" spcCol="1270" anchor="t" anchorCtr="0">
          <a:noAutofit/>
        </a:bodyPr>
        <a:lstStyle/>
        <a:p>
          <a:pPr marL="228600" lvl="1" indent="-228600" algn="just" defTabSz="1200150">
            <a:lnSpc>
              <a:spcPct val="90000"/>
            </a:lnSpc>
            <a:spcBef>
              <a:spcPct val="0"/>
            </a:spcBef>
            <a:spcAft>
              <a:spcPct val="15000"/>
            </a:spcAft>
            <a:buChar char="•"/>
          </a:pPr>
          <a:r>
            <a:rPr lang="en-US" sz="2700" kern="1200" dirty="0">
              <a:solidFill>
                <a:schemeClr val="tx1"/>
              </a:solidFill>
            </a:rPr>
            <a:t>Tax payable</a:t>
          </a:r>
        </a:p>
        <a:p>
          <a:pPr marL="228600" lvl="1" indent="-228600" algn="just" defTabSz="1200150">
            <a:lnSpc>
              <a:spcPct val="90000"/>
            </a:lnSpc>
            <a:spcBef>
              <a:spcPct val="0"/>
            </a:spcBef>
            <a:spcAft>
              <a:spcPct val="15000"/>
            </a:spcAft>
            <a:buChar char="•"/>
          </a:pPr>
          <a:r>
            <a:rPr lang="en-US" sz="2700" kern="1200" dirty="0">
              <a:solidFill>
                <a:schemeClr val="tx1"/>
              </a:solidFill>
            </a:rPr>
            <a:t>Tax collected and paid</a:t>
          </a:r>
        </a:p>
        <a:p>
          <a:pPr marL="228600" lvl="1" indent="-228600" algn="just" defTabSz="1200150">
            <a:lnSpc>
              <a:spcPct val="90000"/>
            </a:lnSpc>
            <a:spcBef>
              <a:spcPct val="0"/>
            </a:spcBef>
            <a:spcAft>
              <a:spcPct val="15000"/>
            </a:spcAft>
            <a:buChar char="•"/>
          </a:pPr>
          <a:r>
            <a:rPr lang="en-US" sz="2700" kern="1200" dirty="0">
              <a:solidFill>
                <a:schemeClr val="tx1"/>
              </a:solidFill>
            </a:rPr>
            <a:t>Input tax</a:t>
          </a:r>
        </a:p>
        <a:p>
          <a:pPr marL="228600" lvl="1" indent="-228600" algn="just" defTabSz="1200150">
            <a:lnSpc>
              <a:spcPct val="90000"/>
            </a:lnSpc>
            <a:spcBef>
              <a:spcPct val="0"/>
            </a:spcBef>
            <a:spcAft>
              <a:spcPct val="15000"/>
            </a:spcAft>
            <a:buChar char="•"/>
          </a:pPr>
          <a:r>
            <a:rPr lang="en-US" sz="2700" kern="1200" dirty="0">
              <a:solidFill>
                <a:schemeClr val="tx1"/>
              </a:solidFill>
            </a:rPr>
            <a:t>Input tax credit claimed</a:t>
          </a:r>
        </a:p>
        <a:p>
          <a:pPr marL="228600" lvl="1" indent="-228600" algn="just" defTabSz="1200150">
            <a:lnSpc>
              <a:spcPct val="90000"/>
            </a:lnSpc>
            <a:spcBef>
              <a:spcPct val="0"/>
            </a:spcBef>
            <a:spcAft>
              <a:spcPct val="15000"/>
            </a:spcAft>
            <a:buChar char="•"/>
          </a:pPr>
          <a:r>
            <a:rPr lang="en-US" sz="2700" kern="1200" dirty="0">
              <a:solidFill>
                <a:schemeClr val="tx1"/>
              </a:solidFill>
            </a:rPr>
            <a:t>Together with a register of tax invoice, credit notes, debit notes, delivery challan issued or received</a:t>
          </a:r>
        </a:p>
      </dsp:txBody>
      <dsp:txXfrm>
        <a:off x="6081494" y="1377839"/>
        <a:ext cx="5334595" cy="4002209"/>
      </dsp:txXfrm>
    </dsp:sp>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E6A268-980E-4295-810F-4881F5D316F1}">
      <dsp:nvSpPr>
        <dsp:cNvPr id="0" name=""/>
        <dsp:cNvSpPr/>
      </dsp:nvSpPr>
      <dsp:spPr>
        <a:xfrm>
          <a:off x="1227" y="1136950"/>
          <a:ext cx="4788544" cy="2873126"/>
        </a:xfrm>
        <a:prstGeom prst="rect">
          <a:avLst/>
        </a:prstGeom>
        <a:solidFill>
          <a:srgbClr val="FFFF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solidFill>
                <a:schemeClr val="tx1"/>
              </a:solidFill>
            </a:rPr>
            <a:t>On Consolidated basis not separate for each Registration</a:t>
          </a:r>
        </a:p>
      </dsp:txBody>
      <dsp:txXfrm>
        <a:off x="1227" y="1136950"/>
        <a:ext cx="4788544" cy="2873126"/>
      </dsp:txXfrm>
    </dsp:sp>
    <dsp:sp modelId="{A6A02366-A73D-449C-AFAD-43086296ED83}">
      <dsp:nvSpPr>
        <dsp:cNvPr id="0" name=""/>
        <dsp:cNvSpPr/>
      </dsp:nvSpPr>
      <dsp:spPr>
        <a:xfrm>
          <a:off x="5268626" y="1136950"/>
          <a:ext cx="4788544" cy="2873126"/>
        </a:xfrm>
        <a:prstGeom prst="rect">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solidFill>
                <a:schemeClr val="tx1"/>
              </a:solidFill>
            </a:rPr>
            <a:t>Basis for preperation is AS /Ind AS/Compnay Law </a:t>
          </a:r>
        </a:p>
      </dsp:txBody>
      <dsp:txXfrm>
        <a:off x="5268626" y="1136950"/>
        <a:ext cx="4788544" cy="287312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CF85C2-9774-451E-BA05-852149923E09}">
      <dsp:nvSpPr>
        <dsp:cNvPr id="0" name=""/>
        <dsp:cNvSpPr/>
      </dsp:nvSpPr>
      <dsp:spPr>
        <a:xfrm>
          <a:off x="966758" y="13485"/>
          <a:ext cx="4320852" cy="2130033"/>
        </a:xfrm>
        <a:prstGeom prst="rect">
          <a:avLst/>
        </a:prstGeom>
        <a:solidFill>
          <a:srgbClr val="FFC000"/>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0" kern="1200" dirty="0">
              <a:latin typeface="Arial" panose="020B0604020202020204" pitchFamily="34" charset="0"/>
              <a:cs typeface="Arial" panose="020B0604020202020204" pitchFamily="34" charset="0"/>
            </a:rPr>
            <a:t>Section 35 (5) </a:t>
          </a:r>
          <a:r>
            <a:rPr lang="en-US" sz="2200" kern="1200" dirty="0">
              <a:latin typeface="Arial" panose="020B0604020202020204" pitchFamily="34" charset="0"/>
              <a:cs typeface="Arial" panose="020B0604020202020204" pitchFamily="34" charset="0"/>
            </a:rPr>
            <a:t>prescribes for audit in case turnover exceeds the prescribed limit.</a:t>
          </a:r>
        </a:p>
        <a:p>
          <a:pPr marL="0" lvl="0" indent="0" algn="ctr" defTabSz="977900">
            <a:lnSpc>
              <a:spcPct val="90000"/>
            </a:lnSpc>
            <a:spcBef>
              <a:spcPct val="0"/>
            </a:spcBef>
            <a:spcAft>
              <a:spcPct val="35000"/>
            </a:spcAft>
            <a:buNone/>
          </a:pPr>
          <a:endParaRPr lang="en-US" sz="2200" kern="1200" dirty="0"/>
        </a:p>
      </dsp:txBody>
      <dsp:txXfrm>
        <a:off x="966758" y="13485"/>
        <a:ext cx="4320852" cy="2130033"/>
      </dsp:txXfrm>
    </dsp:sp>
    <dsp:sp modelId="{E1416C62-3D7E-4567-A5BF-BE19C1A24592}">
      <dsp:nvSpPr>
        <dsp:cNvPr id="0" name=""/>
        <dsp:cNvSpPr/>
      </dsp:nvSpPr>
      <dsp:spPr>
        <a:xfrm>
          <a:off x="5695844" y="0"/>
          <a:ext cx="4514944" cy="2154532"/>
        </a:xfrm>
        <a:prstGeom prst="rect">
          <a:avLst/>
        </a:prstGeom>
        <a:solidFill>
          <a:srgbClr val="00B0F0"/>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Rule 80(3) provides limit of 2cr.</a:t>
          </a:r>
        </a:p>
      </dsp:txBody>
      <dsp:txXfrm>
        <a:off x="5695844" y="0"/>
        <a:ext cx="4514944" cy="2154532"/>
      </dsp:txXfrm>
    </dsp:sp>
    <dsp:sp modelId="{60653ED5-D9C6-45F4-973A-BAFCAD7AB174}">
      <dsp:nvSpPr>
        <dsp:cNvPr id="0" name=""/>
        <dsp:cNvSpPr/>
      </dsp:nvSpPr>
      <dsp:spPr>
        <a:xfrm>
          <a:off x="1103146" y="2587853"/>
          <a:ext cx="8995106" cy="2592511"/>
        </a:xfrm>
        <a:prstGeom prst="rect">
          <a:avLst/>
        </a:prstGeom>
        <a:solidFill>
          <a:srgbClr val="FFFF00"/>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Section 44(2) provides to </a:t>
          </a:r>
          <a:r>
            <a:rPr lang="en-US" sz="2200" b="0" u="none" kern="1200" dirty="0">
              <a:latin typeface="Arial" panose="020B0604020202020204" pitchFamily="34" charset="0"/>
              <a:cs typeface="Arial" panose="020B0604020202020204" pitchFamily="34" charset="0"/>
            </a:rPr>
            <a:t>furnish, </a:t>
          </a:r>
        </a:p>
        <a:p>
          <a:pPr marL="0" lvl="0" indent="0" algn="ctr" defTabSz="977900">
            <a:lnSpc>
              <a:spcPct val="90000"/>
            </a:lnSpc>
            <a:spcBef>
              <a:spcPct val="0"/>
            </a:spcBef>
            <a:spcAft>
              <a:spcPct val="35000"/>
            </a:spcAft>
            <a:buNone/>
          </a:pPr>
          <a:r>
            <a:rPr lang="en-US" sz="2200" b="0" u="none" kern="1200" dirty="0">
              <a:latin typeface="Arial" panose="020B0604020202020204" pitchFamily="34" charset="0"/>
              <a:cs typeface="Arial" panose="020B0604020202020204" pitchFamily="34" charset="0"/>
            </a:rPr>
            <a:t>annual return</a:t>
          </a:r>
        </a:p>
        <a:p>
          <a:pPr marL="0" lvl="0" indent="0" algn="ctr" defTabSz="977900">
            <a:lnSpc>
              <a:spcPct val="90000"/>
            </a:lnSpc>
            <a:spcBef>
              <a:spcPct val="0"/>
            </a:spcBef>
            <a:spcAft>
              <a:spcPct val="35000"/>
            </a:spcAft>
            <a:buNone/>
          </a:pPr>
          <a:r>
            <a:rPr lang="en-US" sz="2200" b="0" u="none" kern="1200" dirty="0">
              <a:latin typeface="Arial" panose="020B0604020202020204" pitchFamily="34" charset="0"/>
              <a:cs typeface="Arial" panose="020B0604020202020204" pitchFamily="34" charset="0"/>
            </a:rPr>
            <a:t>copy of the audited annual accounts and</a:t>
          </a:r>
        </a:p>
        <a:p>
          <a:pPr marL="0" lvl="0" indent="0" algn="just" defTabSz="977900">
            <a:lnSpc>
              <a:spcPct val="90000"/>
            </a:lnSpc>
            <a:spcBef>
              <a:spcPct val="0"/>
            </a:spcBef>
            <a:spcAft>
              <a:spcPct val="35000"/>
            </a:spcAft>
            <a:buNone/>
          </a:pPr>
          <a:r>
            <a:rPr lang="en-US" sz="2200" b="0" u="none" kern="1200" dirty="0">
              <a:latin typeface="Arial" panose="020B0604020202020204" pitchFamily="34" charset="0"/>
              <a:cs typeface="Arial" panose="020B0604020202020204" pitchFamily="34" charset="0"/>
            </a:rPr>
            <a:t>       </a:t>
          </a:r>
          <a:r>
            <a:rPr lang="en-US" sz="2200" b="1" u="sng" kern="1200" dirty="0">
              <a:latin typeface="Arial" panose="020B0604020202020204" pitchFamily="34" charset="0"/>
              <a:cs typeface="Arial" panose="020B0604020202020204" pitchFamily="34" charset="0"/>
            </a:rPr>
            <a:t>reconciliation statement, reconciling the value of supplies declared in the return furnished for the financial year with the audited annual financial statement, </a:t>
          </a:r>
        </a:p>
        <a:p>
          <a:pPr marL="0" lvl="0" indent="0" algn="ctr" defTabSz="977900">
            <a:lnSpc>
              <a:spcPct val="90000"/>
            </a:lnSpc>
            <a:spcBef>
              <a:spcPct val="0"/>
            </a:spcBef>
            <a:spcAft>
              <a:spcPct val="35000"/>
            </a:spcAft>
            <a:buNone/>
          </a:pPr>
          <a:r>
            <a:rPr lang="en-US" sz="2200" b="0" u="none" kern="1200" dirty="0">
              <a:latin typeface="Arial" panose="020B0604020202020204" pitchFamily="34" charset="0"/>
              <a:cs typeface="Arial" panose="020B0604020202020204" pitchFamily="34" charset="0"/>
            </a:rPr>
            <a:t>and such other particulars as may be prescribed</a:t>
          </a:r>
          <a:r>
            <a:rPr lang="en-US" sz="2200" b="1" u="sng" kern="1200" dirty="0">
              <a:latin typeface="Arial" panose="020B0604020202020204" pitchFamily="34" charset="0"/>
              <a:cs typeface="Arial" panose="020B0604020202020204" pitchFamily="34" charset="0"/>
            </a:rPr>
            <a:t>.</a:t>
          </a:r>
          <a:r>
            <a:rPr lang="en-US" sz="2200" kern="1200" dirty="0"/>
            <a:t> </a:t>
          </a:r>
        </a:p>
      </dsp:txBody>
      <dsp:txXfrm>
        <a:off x="1103146" y="2587853"/>
        <a:ext cx="8995106" cy="259251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7186B6-6FE1-4E85-8161-C17CBE7BC604}">
      <dsp:nvSpPr>
        <dsp:cNvPr id="0" name=""/>
        <dsp:cNvSpPr/>
      </dsp:nvSpPr>
      <dsp:spPr>
        <a:xfrm>
          <a:off x="0" y="367286"/>
          <a:ext cx="3452812" cy="2071687"/>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ctr" defTabSz="1822450">
            <a:lnSpc>
              <a:spcPct val="90000"/>
            </a:lnSpc>
            <a:spcBef>
              <a:spcPct val="0"/>
            </a:spcBef>
            <a:spcAft>
              <a:spcPct val="35000"/>
            </a:spcAft>
            <a:buNone/>
          </a:pPr>
          <a:r>
            <a:rPr lang="en-US" sz="4100" kern="1200" dirty="0">
              <a:solidFill>
                <a:schemeClr val="tx1"/>
              </a:solidFill>
            </a:rPr>
            <a:t>Books of Account</a:t>
          </a:r>
        </a:p>
      </dsp:txBody>
      <dsp:txXfrm>
        <a:off x="0" y="367286"/>
        <a:ext cx="3452812" cy="2071687"/>
      </dsp:txXfrm>
    </dsp:sp>
    <dsp:sp modelId="{262C2970-E073-40A3-A80D-AD1630BC8516}">
      <dsp:nvSpPr>
        <dsp:cNvPr id="0" name=""/>
        <dsp:cNvSpPr/>
      </dsp:nvSpPr>
      <dsp:spPr>
        <a:xfrm>
          <a:off x="3798093" y="367286"/>
          <a:ext cx="3452812" cy="2071687"/>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ctr" defTabSz="1822450">
            <a:lnSpc>
              <a:spcPct val="90000"/>
            </a:lnSpc>
            <a:spcBef>
              <a:spcPct val="0"/>
            </a:spcBef>
            <a:spcAft>
              <a:spcPct val="35000"/>
            </a:spcAft>
            <a:buNone/>
          </a:pPr>
          <a:r>
            <a:rPr lang="en-US" sz="4100" kern="1200" dirty="0">
              <a:solidFill>
                <a:schemeClr val="tx1"/>
              </a:solidFill>
            </a:rPr>
            <a:t>Financial Statements</a:t>
          </a:r>
        </a:p>
      </dsp:txBody>
      <dsp:txXfrm>
        <a:off x="3798093" y="367286"/>
        <a:ext cx="3452812" cy="2071687"/>
      </dsp:txXfrm>
    </dsp:sp>
    <dsp:sp modelId="{9DEF86D4-9E7C-45EB-8154-AAF15DC62952}">
      <dsp:nvSpPr>
        <dsp:cNvPr id="0" name=""/>
        <dsp:cNvSpPr/>
      </dsp:nvSpPr>
      <dsp:spPr>
        <a:xfrm>
          <a:off x="7596186" y="367286"/>
          <a:ext cx="3452812" cy="2071687"/>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ctr" defTabSz="1822450">
            <a:lnSpc>
              <a:spcPct val="90000"/>
            </a:lnSpc>
            <a:spcBef>
              <a:spcPct val="0"/>
            </a:spcBef>
            <a:spcAft>
              <a:spcPct val="35000"/>
            </a:spcAft>
            <a:buNone/>
          </a:pPr>
          <a:r>
            <a:rPr lang="en-US" sz="4100" kern="1200" dirty="0">
              <a:solidFill>
                <a:schemeClr val="tx1"/>
              </a:solidFill>
            </a:rPr>
            <a:t>Records and Documents as per GST law</a:t>
          </a:r>
        </a:p>
      </dsp:txBody>
      <dsp:txXfrm>
        <a:off x="7596186" y="367286"/>
        <a:ext cx="3452812" cy="2071687"/>
      </dsp:txXfrm>
    </dsp:sp>
    <dsp:sp modelId="{04E3BA32-82E4-48ED-ADB5-085B18D99DB0}">
      <dsp:nvSpPr>
        <dsp:cNvPr id="0" name=""/>
        <dsp:cNvSpPr/>
      </dsp:nvSpPr>
      <dsp:spPr>
        <a:xfrm>
          <a:off x="1899046" y="2784254"/>
          <a:ext cx="3452812" cy="2071687"/>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ctr" defTabSz="1822450">
            <a:lnSpc>
              <a:spcPct val="90000"/>
            </a:lnSpc>
            <a:spcBef>
              <a:spcPct val="0"/>
            </a:spcBef>
            <a:spcAft>
              <a:spcPct val="35000"/>
            </a:spcAft>
            <a:buNone/>
          </a:pPr>
          <a:r>
            <a:rPr lang="en-US" sz="4100" kern="1200" dirty="0">
              <a:solidFill>
                <a:schemeClr val="tx1"/>
              </a:solidFill>
            </a:rPr>
            <a:t>GST Returns</a:t>
          </a:r>
        </a:p>
      </dsp:txBody>
      <dsp:txXfrm>
        <a:off x="1899046" y="2784254"/>
        <a:ext cx="3452812" cy="2071687"/>
      </dsp:txXfrm>
    </dsp:sp>
    <dsp:sp modelId="{A338742C-8527-469B-838B-4768DFFCD5D9}">
      <dsp:nvSpPr>
        <dsp:cNvPr id="0" name=""/>
        <dsp:cNvSpPr/>
      </dsp:nvSpPr>
      <dsp:spPr>
        <a:xfrm>
          <a:off x="5697140" y="2784254"/>
          <a:ext cx="3452812" cy="2071687"/>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ctr" defTabSz="1822450">
            <a:lnSpc>
              <a:spcPct val="90000"/>
            </a:lnSpc>
            <a:spcBef>
              <a:spcPct val="0"/>
            </a:spcBef>
            <a:spcAft>
              <a:spcPct val="35000"/>
            </a:spcAft>
            <a:buNone/>
          </a:pPr>
          <a:r>
            <a:rPr lang="en-US" sz="4100" kern="1200" dirty="0">
              <a:solidFill>
                <a:schemeClr val="tx1"/>
              </a:solidFill>
            </a:rPr>
            <a:t>Other Returns viz. Income Tax</a:t>
          </a:r>
        </a:p>
      </dsp:txBody>
      <dsp:txXfrm>
        <a:off x="5697140" y="2784254"/>
        <a:ext cx="3452812" cy="207168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29823A-F053-463A-8BA0-A8BCA3BB62F3}">
      <dsp:nvSpPr>
        <dsp:cNvPr id="0" name=""/>
        <dsp:cNvSpPr/>
      </dsp:nvSpPr>
      <dsp:spPr>
        <a:xfrm>
          <a:off x="3393" y="899911"/>
          <a:ext cx="2692003" cy="1615201"/>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solidFill>
                <a:schemeClr val="tx1"/>
              </a:solidFill>
            </a:rPr>
            <a:t>Separate Books for Each Registartion</a:t>
          </a:r>
        </a:p>
      </dsp:txBody>
      <dsp:txXfrm>
        <a:off x="3393" y="899911"/>
        <a:ext cx="2692003" cy="1615201"/>
      </dsp:txXfrm>
    </dsp:sp>
    <dsp:sp modelId="{1DAE61E4-5756-418F-9FAC-17A552063F6F}">
      <dsp:nvSpPr>
        <dsp:cNvPr id="0" name=""/>
        <dsp:cNvSpPr/>
      </dsp:nvSpPr>
      <dsp:spPr>
        <a:xfrm>
          <a:off x="2964596" y="899911"/>
          <a:ext cx="2692003" cy="1615201"/>
        </a:xfrm>
        <a:prstGeom prst="rect">
          <a:avLst/>
        </a:prstGeom>
        <a:solidFill>
          <a:schemeClr val="accent3">
            <a:hueOff val="-269594"/>
            <a:satOff val="6898"/>
            <a:lumOff val="2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solidFill>
                <a:schemeClr val="tx1"/>
              </a:solidFill>
            </a:rPr>
            <a:t>Consolidated Books of Account</a:t>
          </a:r>
        </a:p>
      </dsp:txBody>
      <dsp:txXfrm>
        <a:off x="2964596" y="899911"/>
        <a:ext cx="2692003" cy="1615201"/>
      </dsp:txXfrm>
    </dsp:sp>
    <dsp:sp modelId="{455EC761-6DA6-4846-9137-EA8D40E607D6}">
      <dsp:nvSpPr>
        <dsp:cNvPr id="0" name=""/>
        <dsp:cNvSpPr/>
      </dsp:nvSpPr>
      <dsp:spPr>
        <a:xfrm>
          <a:off x="5925800" y="899911"/>
          <a:ext cx="2692003" cy="1615201"/>
        </a:xfrm>
        <a:prstGeom prst="rect">
          <a:avLst/>
        </a:prstGeom>
        <a:solidFill>
          <a:schemeClr val="accent3">
            <a:hueOff val="-539188"/>
            <a:satOff val="13796"/>
            <a:lumOff val="52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solidFill>
                <a:schemeClr val="tx1"/>
              </a:solidFill>
            </a:rPr>
            <a:t>Specified Records to be maintained as per requirement of GST Law</a:t>
          </a:r>
        </a:p>
      </dsp:txBody>
      <dsp:txXfrm>
        <a:off x="5925800" y="899911"/>
        <a:ext cx="2692003" cy="1615201"/>
      </dsp:txXfrm>
    </dsp:sp>
    <dsp:sp modelId="{FFA30079-CA39-4DE2-A27C-8E6615CB8D05}">
      <dsp:nvSpPr>
        <dsp:cNvPr id="0" name=""/>
        <dsp:cNvSpPr/>
      </dsp:nvSpPr>
      <dsp:spPr>
        <a:xfrm>
          <a:off x="8887003" y="948190"/>
          <a:ext cx="2692003" cy="1518645"/>
        </a:xfrm>
        <a:prstGeom prst="rect">
          <a:avLst/>
        </a:prstGeom>
        <a:solidFill>
          <a:schemeClr val="accent3">
            <a:hueOff val="-808782"/>
            <a:satOff val="20694"/>
            <a:lumOff val="78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solidFill>
                <a:schemeClr val="tx1"/>
              </a:solidFill>
            </a:rPr>
            <a:t>E-Ledgers</a:t>
          </a:r>
        </a:p>
      </dsp:txBody>
      <dsp:txXfrm>
        <a:off x="8887003" y="948190"/>
        <a:ext cx="2692003" cy="1518645"/>
      </dsp:txXfrm>
    </dsp:sp>
    <dsp:sp modelId="{2C54E074-BDE5-417C-867B-730737FFC3B1}">
      <dsp:nvSpPr>
        <dsp:cNvPr id="0" name=""/>
        <dsp:cNvSpPr/>
      </dsp:nvSpPr>
      <dsp:spPr>
        <a:xfrm>
          <a:off x="1483995" y="2784314"/>
          <a:ext cx="2692003" cy="1615201"/>
        </a:xfrm>
        <a:prstGeom prst="rect">
          <a:avLst/>
        </a:prstGeom>
        <a:solidFill>
          <a:schemeClr val="accent3">
            <a:hueOff val="-1078377"/>
            <a:satOff val="27591"/>
            <a:lumOff val="104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solidFill>
                <a:schemeClr val="tx1">
                  <a:lumMod val="95000"/>
                  <a:lumOff val="5000"/>
                </a:schemeClr>
              </a:solidFill>
            </a:rPr>
            <a:t>Inter Unit/Branch Transaction</a:t>
          </a:r>
        </a:p>
      </dsp:txBody>
      <dsp:txXfrm>
        <a:off x="1483995" y="2784314"/>
        <a:ext cx="2692003" cy="1615201"/>
      </dsp:txXfrm>
    </dsp:sp>
    <dsp:sp modelId="{BB981A8E-CABB-44F8-84F3-9D882A4FAA79}">
      <dsp:nvSpPr>
        <dsp:cNvPr id="0" name=""/>
        <dsp:cNvSpPr/>
      </dsp:nvSpPr>
      <dsp:spPr>
        <a:xfrm>
          <a:off x="4487705" y="2832584"/>
          <a:ext cx="2692003" cy="1556004"/>
        </a:xfrm>
        <a:prstGeom prst="rect">
          <a:avLst/>
        </a:prstGeom>
        <a:solidFill>
          <a:schemeClr val="accent3">
            <a:hueOff val="-1347971"/>
            <a:satOff val="34489"/>
            <a:lumOff val="130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solidFill>
                <a:schemeClr val="tx1"/>
              </a:solidFill>
            </a:rPr>
            <a:t>Stock Transfer of Services like Stock Transfer of Goods </a:t>
          </a:r>
        </a:p>
      </dsp:txBody>
      <dsp:txXfrm>
        <a:off x="4487705" y="2832584"/>
        <a:ext cx="2692003" cy="1556004"/>
      </dsp:txXfrm>
    </dsp:sp>
    <dsp:sp modelId="{7622124B-79FA-4C5B-BF74-AEAEE51566E7}">
      <dsp:nvSpPr>
        <dsp:cNvPr id="0" name=""/>
        <dsp:cNvSpPr/>
      </dsp:nvSpPr>
      <dsp:spPr>
        <a:xfrm>
          <a:off x="7406401" y="2784314"/>
          <a:ext cx="2692003" cy="1615201"/>
        </a:xfrm>
        <a:prstGeom prst="rect">
          <a:avLst/>
        </a:prstGeom>
        <a:solidFill>
          <a:schemeClr val="accent3">
            <a:hueOff val="-1617565"/>
            <a:satOff val="41387"/>
            <a:lumOff val="156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solidFill>
                <a:schemeClr val="tx1"/>
              </a:solidFill>
            </a:rPr>
            <a:t>Cross charge or ISD or nothing</a:t>
          </a:r>
        </a:p>
      </dsp:txBody>
      <dsp:txXfrm>
        <a:off x="7406401" y="2784314"/>
        <a:ext cx="2692003" cy="161520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DBB3C1-4370-47CC-A095-632F494F575B}">
      <dsp:nvSpPr>
        <dsp:cNvPr id="0" name=""/>
        <dsp:cNvSpPr/>
      </dsp:nvSpPr>
      <dsp:spPr>
        <a:xfrm>
          <a:off x="4622807" y="2223"/>
          <a:ext cx="2411811" cy="69088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tx1"/>
              </a:solidFill>
            </a:rPr>
            <a:t>Invoices</a:t>
          </a:r>
        </a:p>
      </dsp:txBody>
      <dsp:txXfrm>
        <a:off x="4656533" y="35949"/>
        <a:ext cx="2344359" cy="623428"/>
      </dsp:txXfrm>
    </dsp:sp>
    <dsp:sp modelId="{8D98E17A-EECF-423A-A216-4148652182FE}">
      <dsp:nvSpPr>
        <dsp:cNvPr id="0" name=""/>
        <dsp:cNvSpPr/>
      </dsp:nvSpPr>
      <dsp:spPr>
        <a:xfrm>
          <a:off x="3296464" y="265234"/>
          <a:ext cx="4800806" cy="4800806"/>
        </a:xfrm>
        <a:custGeom>
          <a:avLst/>
          <a:gdLst/>
          <a:ahLst/>
          <a:cxnLst/>
          <a:rect l="0" t="0" r="0" b="0"/>
          <a:pathLst>
            <a:path>
              <a:moveTo>
                <a:pt x="3741987" y="409903"/>
              </a:moveTo>
              <a:arcTo wR="2400403" hR="2400403" stAng="18238783" swAng="649357"/>
            </a:path>
          </a:pathLst>
        </a:custGeom>
        <a:noFill/>
        <a:ln w="6350" cap="flat" cmpd="sng" algn="ctr">
          <a:solidFill>
            <a:schemeClr val="accent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F29774A6-BB56-4C2F-8A96-DB1D9E285E7C}">
      <dsp:nvSpPr>
        <dsp:cNvPr id="0" name=""/>
        <dsp:cNvSpPr/>
      </dsp:nvSpPr>
      <dsp:spPr>
        <a:xfrm>
          <a:off x="6585051" y="965708"/>
          <a:ext cx="2258127" cy="69088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tx1"/>
              </a:solidFill>
            </a:rPr>
            <a:t>Bills of Supply</a:t>
          </a:r>
        </a:p>
      </dsp:txBody>
      <dsp:txXfrm>
        <a:off x="6618777" y="999434"/>
        <a:ext cx="2190675" cy="623428"/>
      </dsp:txXfrm>
    </dsp:sp>
    <dsp:sp modelId="{3385813F-2D92-4691-BD41-4FAEAF0FDF14}">
      <dsp:nvSpPr>
        <dsp:cNvPr id="0" name=""/>
        <dsp:cNvSpPr/>
      </dsp:nvSpPr>
      <dsp:spPr>
        <a:xfrm>
          <a:off x="3443164" y="437746"/>
          <a:ext cx="4800806" cy="4800806"/>
        </a:xfrm>
        <a:custGeom>
          <a:avLst/>
          <a:gdLst/>
          <a:ahLst/>
          <a:cxnLst/>
          <a:rect l="0" t="0" r="0" b="0"/>
          <a:pathLst>
            <a:path>
              <a:moveTo>
                <a:pt x="4493760" y="1225758"/>
              </a:moveTo>
              <a:arcTo wR="2400403" hR="2400403" stAng="19842116" swAng="1119306"/>
            </a:path>
          </a:pathLst>
        </a:custGeom>
        <a:noFill/>
        <a:ln w="6350" cap="flat" cmpd="sng" algn="ctr">
          <a:solidFill>
            <a:schemeClr val="accent3">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B0819CED-F099-4A18-B349-AAE6AAFB0AF7}">
      <dsp:nvSpPr>
        <dsp:cNvPr id="0" name=""/>
        <dsp:cNvSpPr/>
      </dsp:nvSpPr>
      <dsp:spPr>
        <a:xfrm>
          <a:off x="7048130" y="2402626"/>
          <a:ext cx="2361972" cy="69088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tx1"/>
              </a:solidFill>
            </a:rPr>
            <a:t>Delivery Challans</a:t>
          </a:r>
        </a:p>
      </dsp:txBody>
      <dsp:txXfrm>
        <a:off x="7081856" y="2436352"/>
        <a:ext cx="2294520" cy="623428"/>
      </dsp:txXfrm>
    </dsp:sp>
    <dsp:sp modelId="{1B06C133-56D8-4D93-960A-BE6C8A349162}">
      <dsp:nvSpPr>
        <dsp:cNvPr id="0" name=""/>
        <dsp:cNvSpPr/>
      </dsp:nvSpPr>
      <dsp:spPr>
        <a:xfrm>
          <a:off x="3461772" y="166619"/>
          <a:ext cx="4800806" cy="4800806"/>
        </a:xfrm>
        <a:custGeom>
          <a:avLst/>
          <a:gdLst/>
          <a:ahLst/>
          <a:cxnLst/>
          <a:rect l="0" t="0" r="0" b="0"/>
          <a:pathLst>
            <a:path>
              <a:moveTo>
                <a:pt x="4740650" y="2934427"/>
              </a:moveTo>
              <a:arcTo wR="2400403" hR="2400403" stAng="771258" swAng="1089885"/>
            </a:path>
          </a:pathLst>
        </a:custGeom>
        <a:noFill/>
        <a:ln w="6350" cap="flat" cmpd="sng" algn="ctr">
          <a:solidFill>
            <a:schemeClr val="accent4">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56886F13-CF89-4FA0-A0DD-415BA72332C5}">
      <dsp:nvSpPr>
        <dsp:cNvPr id="0" name=""/>
        <dsp:cNvSpPr/>
      </dsp:nvSpPr>
      <dsp:spPr>
        <a:xfrm>
          <a:off x="6556164" y="3810625"/>
          <a:ext cx="2287016" cy="69088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tx1"/>
              </a:solidFill>
            </a:rPr>
            <a:t>Credit Notes</a:t>
          </a:r>
        </a:p>
      </dsp:txBody>
      <dsp:txXfrm>
        <a:off x="6589890" y="3844351"/>
        <a:ext cx="2219564" cy="623428"/>
      </dsp:txXfrm>
    </dsp:sp>
    <dsp:sp modelId="{C5A0C522-2BCA-40DB-B973-71789D9DF2C5}">
      <dsp:nvSpPr>
        <dsp:cNvPr id="0" name=""/>
        <dsp:cNvSpPr/>
      </dsp:nvSpPr>
      <dsp:spPr>
        <a:xfrm>
          <a:off x="3172411" y="521927"/>
          <a:ext cx="4800806" cy="4800806"/>
        </a:xfrm>
        <a:custGeom>
          <a:avLst/>
          <a:gdLst/>
          <a:ahLst/>
          <a:cxnLst/>
          <a:rect l="0" t="0" r="0" b="0"/>
          <a:pathLst>
            <a:path>
              <a:moveTo>
                <a:pt x="4205198" y="3983012"/>
              </a:moveTo>
              <a:arcTo wR="2400403" hR="2400403" stAng="2474834" swAng="641513"/>
            </a:path>
          </a:pathLst>
        </a:custGeom>
        <a:noFill/>
        <a:ln w="6350" cap="flat" cmpd="sng" algn="ctr">
          <a:solidFill>
            <a:schemeClr val="accent5">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46ED3C3F-DFD6-4FE2-AB74-09C46CCFB806}">
      <dsp:nvSpPr>
        <dsp:cNvPr id="0" name=""/>
        <dsp:cNvSpPr/>
      </dsp:nvSpPr>
      <dsp:spPr>
        <a:xfrm>
          <a:off x="4608363" y="4803030"/>
          <a:ext cx="2440700" cy="690880"/>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tx1"/>
              </a:solidFill>
            </a:rPr>
            <a:t>Debit Notes</a:t>
          </a:r>
        </a:p>
      </dsp:txBody>
      <dsp:txXfrm>
        <a:off x="4642089" y="4836756"/>
        <a:ext cx="2373248" cy="623428"/>
      </dsp:txXfrm>
    </dsp:sp>
    <dsp:sp modelId="{EAF0AFEC-C786-4EE2-8D18-2662D76FE191}">
      <dsp:nvSpPr>
        <dsp:cNvPr id="0" name=""/>
        <dsp:cNvSpPr/>
      </dsp:nvSpPr>
      <dsp:spPr>
        <a:xfrm>
          <a:off x="3608608" y="465320"/>
          <a:ext cx="4800806" cy="4800806"/>
        </a:xfrm>
        <a:custGeom>
          <a:avLst/>
          <a:gdLst/>
          <a:ahLst/>
          <a:cxnLst/>
          <a:rect l="0" t="0" r="0" b="0"/>
          <a:pathLst>
            <a:path>
              <a:moveTo>
                <a:pt x="995745" y="4346905"/>
              </a:moveTo>
              <a:arcTo wR="2400403" hR="2400403" stAng="7548925" swAng="694733"/>
            </a:path>
          </a:pathLst>
        </a:custGeom>
        <a:noFill/>
        <a:ln w="6350" cap="flat" cmpd="sng" algn="ctr">
          <a:solidFill>
            <a:schemeClr val="accent6">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C53A2C93-184D-4FE7-8D94-8E476BC0706A}">
      <dsp:nvSpPr>
        <dsp:cNvPr id="0" name=""/>
        <dsp:cNvSpPr/>
      </dsp:nvSpPr>
      <dsp:spPr>
        <a:xfrm>
          <a:off x="2877141" y="3796154"/>
          <a:ext cx="2103359" cy="69088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tx1"/>
              </a:solidFill>
            </a:rPr>
            <a:t>Receipt Vouchers</a:t>
          </a:r>
        </a:p>
      </dsp:txBody>
      <dsp:txXfrm>
        <a:off x="2910867" y="3829880"/>
        <a:ext cx="2035907" cy="623428"/>
      </dsp:txXfrm>
    </dsp:sp>
    <dsp:sp modelId="{784B170A-BFFF-4821-A4C5-7D000C4F80A3}">
      <dsp:nvSpPr>
        <dsp:cNvPr id="0" name=""/>
        <dsp:cNvSpPr/>
      </dsp:nvSpPr>
      <dsp:spPr>
        <a:xfrm>
          <a:off x="3403611" y="207246"/>
          <a:ext cx="4800806" cy="4800806"/>
        </a:xfrm>
        <a:custGeom>
          <a:avLst/>
          <a:gdLst/>
          <a:ahLst/>
          <a:cxnLst/>
          <a:rect l="0" t="0" r="0" b="0"/>
          <a:pathLst>
            <a:path>
              <a:moveTo>
                <a:pt x="311175" y="3582377"/>
              </a:moveTo>
              <a:arcTo wR="2400403" hR="2400403" stAng="9030068" swAng="1058512"/>
            </a:path>
          </a:pathLst>
        </a:custGeom>
        <a:noFill/>
        <a:ln w="6350" cap="flat" cmpd="sng" algn="ctr">
          <a:solidFill>
            <a:schemeClr val="accent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C140872E-7FC4-4985-B6F5-734DA37D43FF}">
      <dsp:nvSpPr>
        <dsp:cNvPr id="0" name=""/>
        <dsp:cNvSpPr/>
      </dsp:nvSpPr>
      <dsp:spPr>
        <a:xfrm>
          <a:off x="2324697" y="2402626"/>
          <a:ext cx="2207225" cy="69088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tx1"/>
              </a:solidFill>
            </a:rPr>
            <a:t>Payment Vouchers</a:t>
          </a:r>
        </a:p>
      </dsp:txBody>
      <dsp:txXfrm>
        <a:off x="2358423" y="2436352"/>
        <a:ext cx="2139773" cy="623428"/>
      </dsp:txXfrm>
    </dsp:sp>
    <dsp:sp modelId="{92D2E793-0F6D-405C-ACDD-59CAB95DF397}">
      <dsp:nvSpPr>
        <dsp:cNvPr id="0" name=""/>
        <dsp:cNvSpPr/>
      </dsp:nvSpPr>
      <dsp:spPr>
        <a:xfrm>
          <a:off x="3426905" y="357186"/>
          <a:ext cx="4800806" cy="4800806"/>
        </a:xfrm>
        <a:custGeom>
          <a:avLst/>
          <a:gdLst/>
          <a:ahLst/>
          <a:cxnLst/>
          <a:rect l="0" t="0" r="0" b="0"/>
          <a:pathLst>
            <a:path>
              <a:moveTo>
                <a:pt x="27635" y="2037209"/>
              </a:moveTo>
              <a:arcTo wR="2400403" hR="2400403" stAng="11322154" swAng="1174351"/>
            </a:path>
          </a:pathLst>
        </a:custGeom>
        <a:noFill/>
        <a:ln w="6350" cap="flat" cmpd="sng" algn="ctr">
          <a:solidFill>
            <a:schemeClr val="accent3">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F8119986-A795-47D6-8264-CFDE5A4EA794}">
      <dsp:nvSpPr>
        <dsp:cNvPr id="0" name=""/>
        <dsp:cNvSpPr/>
      </dsp:nvSpPr>
      <dsp:spPr>
        <a:xfrm>
          <a:off x="2761640" y="922301"/>
          <a:ext cx="2363311" cy="69088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tx1"/>
              </a:solidFill>
            </a:rPr>
            <a:t>Refund Vouchers</a:t>
          </a:r>
        </a:p>
      </dsp:txBody>
      <dsp:txXfrm>
        <a:off x="2795366" y="956027"/>
        <a:ext cx="2295859" cy="623428"/>
      </dsp:txXfrm>
    </dsp:sp>
    <dsp:sp modelId="{FA4795DE-674B-4C35-97EB-66EB02BB3B63}">
      <dsp:nvSpPr>
        <dsp:cNvPr id="0" name=""/>
        <dsp:cNvSpPr/>
      </dsp:nvSpPr>
      <dsp:spPr>
        <a:xfrm>
          <a:off x="3444285" y="338299"/>
          <a:ext cx="4800806" cy="4800806"/>
        </a:xfrm>
        <a:custGeom>
          <a:avLst/>
          <a:gdLst/>
          <a:ahLst/>
          <a:cxnLst/>
          <a:rect l="0" t="0" r="0" b="0"/>
          <a:pathLst>
            <a:path>
              <a:moveTo>
                <a:pt x="834368" y="581208"/>
              </a:moveTo>
              <a:arcTo wR="2400403" hR="2400403" stAng="13756610" swAng="601302"/>
            </a:path>
          </a:pathLst>
        </a:custGeom>
        <a:noFill/>
        <a:ln w="6350" cap="flat" cmpd="sng" algn="ctr">
          <a:solidFill>
            <a:schemeClr val="accent4">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3AD2BD-CEAE-488A-A010-4E48ECCBC2AB}">
      <dsp:nvSpPr>
        <dsp:cNvPr id="0" name=""/>
        <dsp:cNvSpPr/>
      </dsp:nvSpPr>
      <dsp:spPr>
        <a:xfrm>
          <a:off x="3263105" y="377312"/>
          <a:ext cx="4876035" cy="4876035"/>
        </a:xfrm>
        <a:prstGeom prst="pie">
          <a:avLst>
            <a:gd name="adj1" fmla="val 16200000"/>
            <a:gd name="adj2" fmla="val 180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r>
            <a:rPr lang="en-US" sz="3000" kern="1200" dirty="0">
              <a:solidFill>
                <a:schemeClr val="tx1">
                  <a:lumMod val="95000"/>
                  <a:lumOff val="5000"/>
                </a:schemeClr>
              </a:solidFill>
            </a:rPr>
            <a:t>Electronic Credit Ledger</a:t>
          </a:r>
        </a:p>
      </dsp:txBody>
      <dsp:txXfrm>
        <a:off x="5832892" y="1410567"/>
        <a:ext cx="1741441" cy="1451201"/>
      </dsp:txXfrm>
    </dsp:sp>
    <dsp:sp modelId="{9F49D141-0B27-4309-9F8F-79249E2C44E2}">
      <dsp:nvSpPr>
        <dsp:cNvPr id="0" name=""/>
        <dsp:cNvSpPr/>
      </dsp:nvSpPr>
      <dsp:spPr>
        <a:xfrm>
          <a:off x="3162682" y="551456"/>
          <a:ext cx="4876035" cy="4876035"/>
        </a:xfrm>
        <a:prstGeom prst="pie">
          <a:avLst>
            <a:gd name="adj1" fmla="val 1800000"/>
            <a:gd name="adj2" fmla="val 900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r>
            <a:rPr lang="en-US" sz="3000" kern="1200" dirty="0">
              <a:solidFill>
                <a:schemeClr val="tx1">
                  <a:lumMod val="95000"/>
                  <a:lumOff val="5000"/>
                </a:schemeClr>
              </a:solidFill>
            </a:rPr>
            <a:t>Electronic Liability Register</a:t>
          </a:r>
        </a:p>
      </dsp:txBody>
      <dsp:txXfrm>
        <a:off x="4323643" y="3715074"/>
        <a:ext cx="2612161" cy="1277056"/>
      </dsp:txXfrm>
    </dsp:sp>
    <dsp:sp modelId="{D094A40E-4776-46CE-9261-5DD9F57C2027}">
      <dsp:nvSpPr>
        <dsp:cNvPr id="0" name=""/>
        <dsp:cNvSpPr/>
      </dsp:nvSpPr>
      <dsp:spPr>
        <a:xfrm>
          <a:off x="3062259" y="377312"/>
          <a:ext cx="4876035" cy="4876035"/>
        </a:xfrm>
        <a:prstGeom prst="pie">
          <a:avLst>
            <a:gd name="adj1" fmla="val 9000000"/>
            <a:gd name="adj2" fmla="val 1620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r>
            <a:rPr lang="en-US" sz="3000" kern="1200" dirty="0">
              <a:solidFill>
                <a:schemeClr val="tx1">
                  <a:lumMod val="95000"/>
                  <a:lumOff val="5000"/>
                </a:schemeClr>
              </a:solidFill>
            </a:rPr>
            <a:t>Electronic Cash Ledger</a:t>
          </a:r>
        </a:p>
      </dsp:txBody>
      <dsp:txXfrm>
        <a:off x="3627066" y="1410567"/>
        <a:ext cx="1741441" cy="1451201"/>
      </dsp:txXfrm>
    </dsp:sp>
    <dsp:sp modelId="{F0C16961-A2D4-4B72-9F79-DC4107661988}">
      <dsp:nvSpPr>
        <dsp:cNvPr id="0" name=""/>
        <dsp:cNvSpPr/>
      </dsp:nvSpPr>
      <dsp:spPr>
        <a:xfrm>
          <a:off x="2961658" y="75462"/>
          <a:ext cx="5479734" cy="5479734"/>
        </a:xfrm>
        <a:prstGeom prst="circularArrow">
          <a:avLst>
            <a:gd name="adj1" fmla="val 5085"/>
            <a:gd name="adj2" fmla="val 327528"/>
            <a:gd name="adj3" fmla="val 1472472"/>
            <a:gd name="adj4" fmla="val 16199432"/>
            <a:gd name="adj5" fmla="val 5932"/>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13C21FB9-CF2E-4A58-802E-EBD3F3EA28BA}">
      <dsp:nvSpPr>
        <dsp:cNvPr id="0" name=""/>
        <dsp:cNvSpPr/>
      </dsp:nvSpPr>
      <dsp:spPr>
        <a:xfrm>
          <a:off x="2860832" y="249298"/>
          <a:ext cx="5479734" cy="5479734"/>
        </a:xfrm>
        <a:prstGeom prst="circularArrow">
          <a:avLst>
            <a:gd name="adj1" fmla="val 5085"/>
            <a:gd name="adj2" fmla="val 327528"/>
            <a:gd name="adj3" fmla="val 8671970"/>
            <a:gd name="adj4" fmla="val 1800502"/>
            <a:gd name="adj5" fmla="val 5932"/>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24744274-BDEA-4931-8900-BBA9E6C38AA9}">
      <dsp:nvSpPr>
        <dsp:cNvPr id="0" name=""/>
        <dsp:cNvSpPr/>
      </dsp:nvSpPr>
      <dsp:spPr>
        <a:xfrm>
          <a:off x="2760006" y="75462"/>
          <a:ext cx="5479734" cy="5479734"/>
        </a:xfrm>
        <a:prstGeom prst="circularArrow">
          <a:avLst>
            <a:gd name="adj1" fmla="val 5085"/>
            <a:gd name="adj2" fmla="val 327528"/>
            <a:gd name="adj3" fmla="val 15873039"/>
            <a:gd name="adj4" fmla="val 9000000"/>
            <a:gd name="adj5" fmla="val 5932"/>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7303BB-32C3-4376-9B1E-5079E2E6866F}">
      <dsp:nvSpPr>
        <dsp:cNvPr id="0" name=""/>
        <dsp:cNvSpPr/>
      </dsp:nvSpPr>
      <dsp:spPr>
        <a:xfrm>
          <a:off x="1450180" y="473105"/>
          <a:ext cx="3723673" cy="1182297"/>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142240" rIns="142240" bIns="142240" numCol="1" spcCol="1270" anchor="ctr" anchorCtr="0">
          <a:noAutofit/>
        </a:bodyPr>
        <a:lstStyle/>
        <a:p>
          <a:pPr marL="0" lvl="0" indent="0" algn="l" defTabSz="889000">
            <a:lnSpc>
              <a:spcPct val="90000"/>
            </a:lnSpc>
            <a:spcBef>
              <a:spcPct val="0"/>
            </a:spcBef>
            <a:spcAft>
              <a:spcPct val="35000"/>
            </a:spcAft>
            <a:buNone/>
          </a:pPr>
          <a:r>
            <a:rPr lang="en-US" sz="2000" kern="1200" dirty="0"/>
            <a:t>      Amount payable as per the       return</a:t>
          </a:r>
        </a:p>
      </dsp:txBody>
      <dsp:txXfrm>
        <a:off x="2045968" y="473105"/>
        <a:ext cx="3127886" cy="1182297"/>
      </dsp:txXfrm>
    </dsp:sp>
    <dsp:sp modelId="{2FD67D64-F9C7-4C20-A867-8C4EB4428B3E}">
      <dsp:nvSpPr>
        <dsp:cNvPr id="0" name=""/>
        <dsp:cNvSpPr/>
      </dsp:nvSpPr>
      <dsp:spPr>
        <a:xfrm>
          <a:off x="1450180" y="1655403"/>
          <a:ext cx="3723673" cy="1182297"/>
        </a:xfrm>
        <a:prstGeom prst="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142240" rIns="142240" bIns="142240" numCol="1" spcCol="1270" anchor="ctr" anchorCtr="0">
          <a:noAutofit/>
        </a:bodyPr>
        <a:lstStyle/>
        <a:p>
          <a:pPr marL="0" lvl="0" indent="0" algn="l" defTabSz="889000">
            <a:lnSpc>
              <a:spcPct val="90000"/>
            </a:lnSpc>
            <a:spcBef>
              <a:spcPct val="0"/>
            </a:spcBef>
            <a:spcAft>
              <a:spcPct val="35000"/>
            </a:spcAft>
            <a:buNone/>
          </a:pPr>
          <a:r>
            <a:rPr lang="en-US" sz="2000" kern="1200" dirty="0"/>
            <a:t>Amount payable as determined by a proper officer</a:t>
          </a:r>
        </a:p>
      </dsp:txBody>
      <dsp:txXfrm>
        <a:off x="2045968" y="1655403"/>
        <a:ext cx="3127886" cy="1182297"/>
      </dsp:txXfrm>
    </dsp:sp>
    <dsp:sp modelId="{EF90EA68-3BEF-466E-800A-581A101C87C0}">
      <dsp:nvSpPr>
        <dsp:cNvPr id="0" name=""/>
        <dsp:cNvSpPr/>
      </dsp:nvSpPr>
      <dsp:spPr>
        <a:xfrm>
          <a:off x="1450180" y="2837701"/>
          <a:ext cx="3723673" cy="1182297"/>
        </a:xfrm>
        <a:prstGeom prst="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142240" rIns="142240" bIns="142240" numCol="1" spcCol="1270" anchor="ctr" anchorCtr="0">
          <a:noAutofit/>
        </a:bodyPr>
        <a:lstStyle/>
        <a:p>
          <a:pPr marL="0" lvl="0" indent="0" algn="l" defTabSz="889000">
            <a:lnSpc>
              <a:spcPct val="90000"/>
            </a:lnSpc>
            <a:spcBef>
              <a:spcPct val="0"/>
            </a:spcBef>
            <a:spcAft>
              <a:spcPct val="35000"/>
            </a:spcAft>
            <a:buNone/>
          </a:pPr>
          <a:r>
            <a:rPr lang="en-US" sz="2000" kern="1200" dirty="0"/>
            <a:t>Amount of tax &amp; interest payable as a result of mismatch</a:t>
          </a:r>
        </a:p>
      </dsp:txBody>
      <dsp:txXfrm>
        <a:off x="2045968" y="2837701"/>
        <a:ext cx="3127886" cy="1182297"/>
      </dsp:txXfrm>
    </dsp:sp>
    <dsp:sp modelId="{DB215ADC-BB51-4ADB-B521-653582B10D43}">
      <dsp:nvSpPr>
        <dsp:cNvPr id="0" name=""/>
        <dsp:cNvSpPr/>
      </dsp:nvSpPr>
      <dsp:spPr>
        <a:xfrm>
          <a:off x="1450180" y="4019999"/>
          <a:ext cx="3723673" cy="1182297"/>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142240" rIns="142240" bIns="142240" numCol="1" spcCol="1270" anchor="ctr" anchorCtr="0">
          <a:noAutofit/>
        </a:bodyPr>
        <a:lstStyle/>
        <a:p>
          <a:pPr marL="0" lvl="0" indent="0" algn="l" defTabSz="889000">
            <a:lnSpc>
              <a:spcPct val="90000"/>
            </a:lnSpc>
            <a:spcBef>
              <a:spcPct val="0"/>
            </a:spcBef>
            <a:spcAft>
              <a:spcPct val="35000"/>
            </a:spcAft>
            <a:buNone/>
          </a:pPr>
          <a:r>
            <a:rPr lang="en-US" sz="2000" kern="1200" dirty="0"/>
            <a:t>Any amount of interest that may accrue from time to time</a:t>
          </a:r>
        </a:p>
      </dsp:txBody>
      <dsp:txXfrm>
        <a:off x="2045968" y="4019999"/>
        <a:ext cx="3127886" cy="1182297"/>
      </dsp:txXfrm>
    </dsp:sp>
    <dsp:sp modelId="{EAC0DE68-4706-4565-B0EE-3FAA2890C4BC}">
      <dsp:nvSpPr>
        <dsp:cNvPr id="0" name=""/>
        <dsp:cNvSpPr/>
      </dsp:nvSpPr>
      <dsp:spPr>
        <a:xfrm>
          <a:off x="1131228" y="79302"/>
          <a:ext cx="1181707" cy="1181707"/>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r>
            <a:rPr lang="en-US" sz="2400" b="1" u="sng" kern="1200" dirty="0"/>
            <a:t>Debit by</a:t>
          </a:r>
          <a:endParaRPr lang="en-US" sz="2400" kern="1200" dirty="0"/>
        </a:p>
      </dsp:txBody>
      <dsp:txXfrm>
        <a:off x="1304285" y="252359"/>
        <a:ext cx="835593" cy="835593"/>
      </dsp:txXfrm>
    </dsp:sp>
    <dsp:sp modelId="{C80F5311-2869-48DD-AC3E-B0B9C3B07608}">
      <dsp:nvSpPr>
        <dsp:cNvPr id="0" name=""/>
        <dsp:cNvSpPr/>
      </dsp:nvSpPr>
      <dsp:spPr>
        <a:xfrm>
          <a:off x="6644533" y="473105"/>
          <a:ext cx="3848274" cy="1182297"/>
        </a:xfrm>
        <a:prstGeom prst="rect">
          <a:avLst/>
        </a:prstGeom>
        <a:solidFill>
          <a:schemeClr val="accent6">
            <a:tint val="40000"/>
            <a:alpha val="90000"/>
            <a:hueOff val="0"/>
            <a:satOff val="0"/>
            <a:lumOff val="0"/>
            <a:alphaOff val="0"/>
          </a:schemeClr>
        </a:solidFill>
        <a:ln w="12700" cap="flat" cmpd="sng" algn="ctr">
          <a:solidFill>
            <a:schemeClr val="accent6">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142240" rIns="142240" bIns="142240" numCol="1" spcCol="1270" anchor="ctr" anchorCtr="0">
          <a:noAutofit/>
        </a:bodyPr>
        <a:lstStyle/>
        <a:p>
          <a:pPr marL="0" lvl="0" indent="0" algn="l" defTabSz="889000">
            <a:lnSpc>
              <a:spcPct val="90000"/>
            </a:lnSpc>
            <a:spcBef>
              <a:spcPct val="0"/>
            </a:spcBef>
            <a:spcAft>
              <a:spcPct val="35000"/>
            </a:spcAft>
            <a:buNone/>
          </a:pPr>
          <a:r>
            <a:rPr lang="en-US" sz="2000" kern="1200" dirty="0"/>
            <a:t>Payment of every liability by a registered person as per his return</a:t>
          </a:r>
        </a:p>
      </dsp:txBody>
      <dsp:txXfrm>
        <a:off x="7260256" y="473105"/>
        <a:ext cx="3232550" cy="1182297"/>
      </dsp:txXfrm>
    </dsp:sp>
    <dsp:sp modelId="{6F4700E9-2CCA-4494-B7A9-9365EC605B5D}">
      <dsp:nvSpPr>
        <dsp:cNvPr id="0" name=""/>
        <dsp:cNvSpPr/>
      </dsp:nvSpPr>
      <dsp:spPr>
        <a:xfrm>
          <a:off x="6644533" y="1655403"/>
          <a:ext cx="3848274" cy="1182297"/>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142240" rIns="142240" bIns="142240" numCol="1" spcCol="1270" anchor="ctr" anchorCtr="0">
          <a:noAutofit/>
        </a:bodyPr>
        <a:lstStyle/>
        <a:p>
          <a:pPr marL="0" lvl="0" indent="0" algn="l" defTabSz="889000">
            <a:lnSpc>
              <a:spcPct val="90000"/>
            </a:lnSpc>
            <a:spcBef>
              <a:spcPct val="0"/>
            </a:spcBef>
            <a:spcAft>
              <a:spcPct val="35000"/>
            </a:spcAft>
            <a:buNone/>
          </a:pPr>
          <a:r>
            <a:rPr lang="en-US" sz="2000" kern="1200" dirty="0"/>
            <a:t>Payment of TDS, TCS, amount payable on RCM or in composition scheme, any amount paid</a:t>
          </a:r>
        </a:p>
      </dsp:txBody>
      <dsp:txXfrm>
        <a:off x="7260256" y="1655403"/>
        <a:ext cx="3232550" cy="1182297"/>
      </dsp:txXfrm>
    </dsp:sp>
    <dsp:sp modelId="{CEC07AA5-A6C3-4CF6-A83F-C3814235FB06}">
      <dsp:nvSpPr>
        <dsp:cNvPr id="0" name=""/>
        <dsp:cNvSpPr/>
      </dsp:nvSpPr>
      <dsp:spPr>
        <a:xfrm>
          <a:off x="6644533" y="2837701"/>
          <a:ext cx="3848274" cy="1182297"/>
        </a:xfrm>
        <a:prstGeom prst="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142240" rIns="142240" bIns="142240" numCol="1" spcCol="1270" anchor="ctr" anchorCtr="0">
          <a:noAutofit/>
        </a:bodyPr>
        <a:lstStyle/>
        <a:p>
          <a:pPr marL="0" lvl="0" indent="0" algn="l" defTabSz="889000">
            <a:lnSpc>
              <a:spcPct val="90000"/>
            </a:lnSpc>
            <a:spcBef>
              <a:spcPct val="0"/>
            </a:spcBef>
            <a:spcAft>
              <a:spcPct val="35000"/>
            </a:spcAft>
            <a:buNone/>
          </a:pPr>
          <a:r>
            <a:rPr lang="en-US" sz="2000" kern="1200" dirty="0"/>
            <a:t>Any amount of demand reduced by AA or AT or court</a:t>
          </a:r>
        </a:p>
      </dsp:txBody>
      <dsp:txXfrm>
        <a:off x="7260256" y="2837701"/>
        <a:ext cx="3232550" cy="1182297"/>
      </dsp:txXfrm>
    </dsp:sp>
    <dsp:sp modelId="{8F99CADC-6B04-4F4B-8AA2-F0F18745DA19}">
      <dsp:nvSpPr>
        <dsp:cNvPr id="0" name=""/>
        <dsp:cNvSpPr/>
      </dsp:nvSpPr>
      <dsp:spPr>
        <a:xfrm>
          <a:off x="6644533" y="4019999"/>
          <a:ext cx="3848274" cy="1182297"/>
        </a:xfrm>
        <a:prstGeom prst="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142240" rIns="142240" bIns="142240" numCol="1" spcCol="1270" anchor="ctr" anchorCtr="0">
          <a:noAutofit/>
        </a:bodyPr>
        <a:lstStyle/>
        <a:p>
          <a:pPr marL="0" lvl="0" indent="0" algn="l" defTabSz="889000">
            <a:lnSpc>
              <a:spcPct val="90000"/>
            </a:lnSpc>
            <a:spcBef>
              <a:spcPct val="0"/>
            </a:spcBef>
            <a:spcAft>
              <a:spcPct val="35000"/>
            </a:spcAft>
            <a:buNone/>
          </a:pPr>
          <a:r>
            <a:rPr lang="en-US" sz="2000" kern="1200" dirty="0"/>
            <a:t>The amount of penalty imposed or liable to be imposed is reduced</a:t>
          </a:r>
        </a:p>
      </dsp:txBody>
      <dsp:txXfrm>
        <a:off x="7260256" y="4019999"/>
        <a:ext cx="3232550" cy="1182297"/>
      </dsp:txXfrm>
    </dsp:sp>
    <dsp:sp modelId="{953622B1-987F-448A-9EC3-29C02A65DF2A}">
      <dsp:nvSpPr>
        <dsp:cNvPr id="0" name=""/>
        <dsp:cNvSpPr/>
      </dsp:nvSpPr>
      <dsp:spPr>
        <a:xfrm>
          <a:off x="6009726" y="0"/>
          <a:ext cx="1181707" cy="1181707"/>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r>
            <a:rPr lang="en-US" sz="2400" b="1" u="sng" kern="1200" dirty="0"/>
            <a:t>Credit by</a:t>
          </a:r>
          <a:endParaRPr lang="en-US" sz="2400" kern="1200" dirty="0"/>
        </a:p>
      </dsp:txBody>
      <dsp:txXfrm>
        <a:off x="6182783" y="173057"/>
        <a:ext cx="835593" cy="835593"/>
      </dsp:txXfrm>
    </dsp:sp>
  </dsp:spTree>
</dsp:drawing>
</file>

<file path=ppt/diagrams/layout1.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10.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20.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2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2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5.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6.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7.xml><?xml version="1.0" encoding="utf-8"?>
<dgm:layoutDef xmlns:dgm="http://schemas.openxmlformats.org/drawingml/2006/diagram" xmlns:a="http://schemas.openxmlformats.org/drawingml/2006/main" uniqueId="urn:microsoft.com/office/officeart/2008/layout/IncreasingCircleProcess">
  <dgm:title val=""/>
  <dgm:desc val=""/>
  <dgm:catLst>
    <dgm:cat type="list" pri="8300"/>
    <dgm:cat type="process" pri="43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clrData>
  <dgm:layoutNode name="Name0">
    <dgm:varLst>
      <dgm:chMax val="7"/>
      <dgm:chPref val="7"/>
      <dgm:dir/>
      <dgm:animOne val="branch"/>
      <dgm:animLvl val="lvl"/>
    </dgm:varLst>
    <dgm:choose name="Name1">
      <dgm:if name="Name2" func="var" arg="dir" op="equ" val="norm">
        <dgm:alg type="lin">
          <dgm:param type="linDir" val="fromL"/>
          <dgm:param type="horzAlign" val="ctr"/>
          <dgm:param type="vertAlign" val="t"/>
        </dgm:alg>
      </dgm:if>
      <dgm:else name="Name3">
        <dgm:alg type="lin">
          <dgm:param type="linDir" val="fromR"/>
          <dgm:param type="horzAlign" val="ctr"/>
          <dgm:param type="vertAlign" val="t"/>
        </dgm:alg>
      </dgm:else>
    </dgm:choose>
    <dgm:shape xmlns:r="http://schemas.openxmlformats.org/officeDocument/2006/relationships" r:blip="">
      <dgm:adjLst/>
    </dgm:shape>
    <dgm:constrLst>
      <dgm:constr type="primFontSz" for="des" forName="Child" val="65"/>
      <dgm:constr type="primFontSz" for="des" forName="Parent" val="65"/>
      <dgm:constr type="primFontSz" for="des" forName="Child" refType="primFontSz" refFor="des" refForName="Parent" op="lte"/>
      <dgm:constr type="w" for="ch" forName="composite" refType="w"/>
      <dgm:constr type="h" for="ch" forName="composite" refType="h"/>
      <dgm:constr type="sp" refType="w" refFor="ch" refForName="composite" op="equ" fact="0.05"/>
      <dgm:constr type="w" for="ch" forName="sibTrans" refType="h" refFor="ch" refForName="composite" op="equ" fact="0.04"/>
    </dgm:constrLst>
    <dgm:forEach name="nodesForEach" axis="ch" ptType="node" cnt="7">
      <dgm:layoutNode name="composite">
        <dgm:alg type="composite">
          <dgm:param type="ar" val="0.8"/>
        </dgm:alg>
        <dgm:choose name="Name4">
          <dgm:if name="Name5" func="var" arg="dir" op="equ" val="norm">
            <dgm:constrLst>
              <dgm:constr type="l" for="ch" forName="Child" refType="w" fact="0.29"/>
              <dgm:constr type="t" for="ch" forName="Child" refType="h" fact="0.192"/>
              <dgm:constr type="w" for="ch" forName="Child" refType="w" fact="0.71"/>
              <dgm:constr type="h" for="ch" forName="Child" refType="h" fact="0.808"/>
              <dgm:constr type="l" for="ch" forName="Parent" refType="w" fact="0.29"/>
              <dgm:constr type="t" for="ch" forName="Parent" refType="h" fact="0"/>
              <dgm:constr type="w" for="ch" forName="Parent" refType="w" fact="0.71"/>
              <dgm:constr type="h" for="ch" forName="Parent" refType="h" fact="0.192"/>
              <dgm:constr type="l" for="ch" forName="BackAccent" refType="w" fact="0"/>
              <dgm:constr type="t" for="ch" forName="BackAccent" refType="h" fact="0"/>
              <dgm:constr type="w" for="ch" forName="BackAccent" refType="w" fact="0.24"/>
              <dgm:constr type="h" for="ch" forName="BackAccent" refType="h" fact="0.192"/>
              <dgm:constr type="l" for="ch" forName="Accent" refType="w" fact="0.024"/>
              <dgm:constr type="t" for="ch" forName="Accent" refType="h" fact="0.0192"/>
              <dgm:constr type="w" for="ch" forName="Accent" refType="w" fact="0.192"/>
              <dgm:constr type="h" for="ch" forName="Accent" refType="h" fact="0.1536"/>
            </dgm:constrLst>
          </dgm:if>
          <dgm:else name="Name6">
            <dgm:constrLst>
              <dgm:constr type="r" for="ch" forName="Child" refType="w" fact="0.71"/>
              <dgm:constr type="t" for="ch" forName="Child" refType="h" fact="0.192"/>
              <dgm:constr type="w" for="ch" forName="Child" refType="w" fact="0.71"/>
              <dgm:constr type="h" for="ch" forName="Child" refType="h" fact="0.808"/>
              <dgm:constr type="r" for="ch" forName="Parent" refType="w" fact="0.71"/>
              <dgm:constr type="t" for="ch" forName="Parent" refType="h" fact="0"/>
              <dgm:constr type="w" for="ch" forName="Parent" refType="w" fact="0.71"/>
              <dgm:constr type="h" for="ch" forName="Parent" refType="h" fact="0.192"/>
              <dgm:constr type="r" for="ch" forName="BackAccent" refType="w"/>
              <dgm:constr type="t" for="ch" forName="BackAccent" refType="h" fact="0"/>
              <dgm:constr type="w" for="ch" forName="BackAccent" refType="w" fact="0.24"/>
              <dgm:constr type="h" for="ch" forName="BackAccent" refType="h" fact="0.192"/>
              <dgm:constr type="r" for="ch" forName="Accent" refType="w" fact="0.976"/>
              <dgm:constr type="t" for="ch" forName="Accent" refType="h" fact="0.0192"/>
              <dgm:constr type="w" for="ch" forName="Accent" refType="w" fact="0.192"/>
              <dgm:constr type="h" for="ch" forName="Accent" refType="h" fact="0.1536"/>
            </dgm:constrLst>
          </dgm:else>
        </dgm:choose>
        <dgm:layoutNode name="BackAccent" styleLbl="bgShp">
          <dgm:alg type="sp"/>
          <dgm:shape xmlns:r="http://schemas.openxmlformats.org/officeDocument/2006/relationships" type="ellipse" r:blip="">
            <dgm:adjLst/>
          </dgm:shape>
          <dgm:presOf/>
        </dgm:layoutNode>
        <dgm:layoutNode name="Accent" styleLbl="alignNode1">
          <dgm:alg type="sp"/>
          <dgm:choose name="Name7">
            <dgm:if name="Name8" axis="precedSib" ptType="node" func="cnt" op="equ" val="0">
              <dgm:choose name="Name9">
                <dgm:if name="Name10" axis="followSib" ptType="node" func="cnt" op="equ" val="0">
                  <dgm:shape xmlns:r="http://schemas.openxmlformats.org/officeDocument/2006/relationships" type="chord" r:blip="">
                    <dgm:adjLst>
                      <dgm:adj idx="1" val="-90"/>
                      <dgm:adj idx="2" val="-90"/>
                    </dgm:adjLst>
                  </dgm:shape>
                </dgm:if>
                <dgm:if name="Name11" axis="followSib" ptType="node" func="cnt" op="equ" val="1">
                  <dgm:shape xmlns:r="http://schemas.openxmlformats.org/officeDocument/2006/relationships" type="chord" r:blip="">
                    <dgm:adjLst>
                      <dgm:adj idx="1" val="0"/>
                      <dgm:adj idx="2" val="180"/>
                    </dgm:adjLst>
                  </dgm:shape>
                </dgm:if>
                <dgm:if name="Name12" axis="followSib" ptType="node" func="cnt" op="equ" val="2">
                  <dgm:shape xmlns:r="http://schemas.openxmlformats.org/officeDocument/2006/relationships" type="chord" r:blip="">
                    <dgm:adjLst>
                      <dgm:adj idx="1" val="19.4712"/>
                      <dgm:adj idx="2" val="160.5288"/>
                    </dgm:adjLst>
                  </dgm:shape>
                </dgm:if>
                <dgm:if name="Name13" axis="followSib" ptType="node" func="cnt" op="equ" val="3">
                  <dgm:shape xmlns:r="http://schemas.openxmlformats.org/officeDocument/2006/relationships" type="chord" r:blip="">
                    <dgm:adjLst>
                      <dgm:adj idx="1" val="30"/>
                      <dgm:adj idx="2" val="150"/>
                    </dgm:adjLst>
                  </dgm:shape>
                </dgm:if>
                <dgm:if name="Name14" axis="followSib" ptType="node" func="cnt" op="equ" val="4">
                  <dgm:shape xmlns:r="http://schemas.openxmlformats.org/officeDocument/2006/relationships" type="chord" r:blip="">
                    <dgm:adjLst>
                      <dgm:adj idx="1" val="38.8699"/>
                      <dgm:adj idx="2" val="143.1301"/>
                    </dgm:adjLst>
                  </dgm:shape>
                </dgm:if>
                <dgm:if name="Name15" axis="followSib" ptType="node" func="cnt" op="equ" val="5">
                  <dgm:shape xmlns:r="http://schemas.openxmlformats.org/officeDocument/2006/relationships" type="chord" r:blip="">
                    <dgm:adjLst>
                      <dgm:adj idx="1" val="41.8103"/>
                      <dgm:adj idx="2" val="138.1897"/>
                    </dgm:adjLst>
                  </dgm:shape>
                </dgm:if>
                <dgm:else name="Name16">
                  <dgm:shape xmlns:r="http://schemas.openxmlformats.org/officeDocument/2006/relationships" type="chord" r:blip="">
                    <dgm:adjLst>
                      <dgm:adj idx="1" val="45.5847"/>
                      <dgm:adj idx="2" val="134.4153"/>
                    </dgm:adjLst>
                  </dgm:shape>
                </dgm:else>
              </dgm:choose>
            </dgm:if>
            <dgm:if name="Name17" axis="precedSib" ptType="node" func="cnt" op="equ" val="1">
              <dgm:choose name="Name18">
                <dgm:if name="Name19" axis="followSib" ptType="node" func="cnt" op="equ" val="0">
                  <dgm:shape xmlns:r="http://schemas.openxmlformats.org/officeDocument/2006/relationships" type="chord" r:blip="">
                    <dgm:adjLst>
                      <dgm:adj idx="1" val="-90"/>
                      <dgm:adj idx="2" val="-90"/>
                    </dgm:adjLst>
                  </dgm:shape>
                </dgm:if>
                <dgm:if name="Name20" axis="followSib" ptType="node" func="cnt" op="equ" val="1">
                  <dgm:shape xmlns:r="http://schemas.openxmlformats.org/officeDocument/2006/relationships" type="chord" r:blip="">
                    <dgm:adjLst>
                      <dgm:adj idx="1" val="-19.4712"/>
                      <dgm:adj idx="2" val="-160.5288"/>
                    </dgm:adjLst>
                  </dgm:shape>
                </dgm:if>
                <dgm:if name="Name21" axis="followSib" ptType="node" func="cnt" op="equ" val="2">
                  <dgm:shape xmlns:r="http://schemas.openxmlformats.org/officeDocument/2006/relationships" type="chord" r:blip="">
                    <dgm:adjLst>
                      <dgm:adj idx="1" val="0"/>
                      <dgm:adj idx="2" val="180"/>
                    </dgm:adjLst>
                  </dgm:shape>
                </dgm:if>
                <dgm:if name="Name22" axis="followSib" ptType="node" func="cnt" op="equ" val="3">
                  <dgm:shape xmlns:r="http://schemas.openxmlformats.org/officeDocument/2006/relationships" type="chord" r:blip="">
                    <dgm:adjLst>
                      <dgm:adj idx="1" val="11.537"/>
                      <dgm:adj idx="2" val="168.463"/>
                    </dgm:adjLst>
                  </dgm:shape>
                </dgm:if>
                <dgm:if name="Name23" axis="followSib" ptType="node" func="cnt" op="equ" val="4">
                  <dgm:shape xmlns:r="http://schemas.openxmlformats.org/officeDocument/2006/relationships" type="chord" r:blip="">
                    <dgm:adjLst>
                      <dgm:adj idx="1" val="19.4712"/>
                      <dgm:adj idx="2" val="160.5288"/>
                    </dgm:adjLst>
                  </dgm:shape>
                </dgm:if>
                <dgm:else name="Name24">
                  <dgm:shape xmlns:r="http://schemas.openxmlformats.org/officeDocument/2006/relationships" type="chord" r:blip="">
                    <dgm:adjLst>
                      <dgm:adj idx="1" val="25.3769"/>
                      <dgm:adj idx="2" val="154.6231"/>
                    </dgm:adjLst>
                  </dgm:shape>
                </dgm:else>
              </dgm:choose>
            </dgm:if>
            <dgm:if name="Name25" axis="precedSib" ptType="node" func="cnt" op="equ" val="2">
              <dgm:choose name="Name26">
                <dgm:if name="Name27" axis="followSib" ptType="node" func="cnt" op="equ" val="0">
                  <dgm:shape xmlns:r="http://schemas.openxmlformats.org/officeDocument/2006/relationships" type="chord" r:blip="">
                    <dgm:adjLst>
                      <dgm:adj idx="1" val="-90"/>
                      <dgm:adj idx="2" val="-90"/>
                    </dgm:adjLst>
                  </dgm:shape>
                </dgm:if>
                <dgm:if name="Name28" axis="followSib" ptType="node" func="cnt" op="equ" val="1">
                  <dgm:shape xmlns:r="http://schemas.openxmlformats.org/officeDocument/2006/relationships" type="chord" r:blip="">
                    <dgm:adjLst>
                      <dgm:adj idx="1" val="-30"/>
                      <dgm:adj idx="2" val="-150"/>
                    </dgm:adjLst>
                  </dgm:shape>
                </dgm:if>
                <dgm:if name="Name29" axis="followSib" ptType="node" func="cnt" op="equ" val="2">
                  <dgm:shape xmlns:r="http://schemas.openxmlformats.org/officeDocument/2006/relationships" type="chord" r:blip="">
                    <dgm:adjLst>
                      <dgm:adj idx="1" val="-11.537"/>
                      <dgm:adj idx="2" val="-168.463"/>
                    </dgm:adjLst>
                  </dgm:shape>
                </dgm:if>
                <dgm:if name="Name30" axis="followSib" ptType="node" func="cnt" op="equ" val="3">
                  <dgm:shape xmlns:r="http://schemas.openxmlformats.org/officeDocument/2006/relationships" type="chord" r:blip="">
                    <dgm:adjLst>
                      <dgm:adj idx="1" val="0"/>
                      <dgm:adj idx="2" val="180"/>
                    </dgm:adjLst>
                  </dgm:shape>
                </dgm:if>
                <dgm:else name="Name31">
                  <dgm:shape xmlns:r="http://schemas.openxmlformats.org/officeDocument/2006/relationships" type="chord" r:blip="">
                    <dgm:adjLst>
                      <dgm:adj idx="1" val="8.2133"/>
                      <dgm:adj idx="2" val="171.7867"/>
                    </dgm:adjLst>
                  </dgm:shape>
                </dgm:else>
              </dgm:choose>
            </dgm:if>
            <dgm:if name="Name32" axis="precedSib" ptType="node" func="cnt" op="equ" val="3">
              <dgm:choose name="Name33">
                <dgm:if name="Name34" axis="followSib" ptType="node" func="cnt" op="equ" val="0">
                  <dgm:shape xmlns:r="http://schemas.openxmlformats.org/officeDocument/2006/relationships" type="chord" r:blip="">
                    <dgm:adjLst>
                      <dgm:adj idx="1" val="-90"/>
                      <dgm:adj idx="2" val="-90"/>
                    </dgm:adjLst>
                  </dgm:shape>
                </dgm:if>
                <dgm:if name="Name35" axis="followSib" ptType="node" func="cnt" op="equ" val="1">
                  <dgm:shape xmlns:r="http://schemas.openxmlformats.org/officeDocument/2006/relationships" type="chord" r:blip="">
                    <dgm:adjLst>
                      <dgm:adj idx="1" val="-38.8699"/>
                      <dgm:adj idx="2" val="-143.1301"/>
                    </dgm:adjLst>
                  </dgm:shape>
                </dgm:if>
                <dgm:if name="Name36" axis="followSib" ptType="node" func="cnt" op="equ" val="2">
                  <dgm:shape xmlns:r="http://schemas.openxmlformats.org/officeDocument/2006/relationships" type="chord" r:blip="">
                    <dgm:adjLst>
                      <dgm:adj idx="1" val="-19.4712"/>
                      <dgm:adj idx="2" val="-160.5288"/>
                    </dgm:adjLst>
                  </dgm:shape>
                </dgm:if>
                <dgm:else name="Name37">
                  <dgm:shape xmlns:r="http://schemas.openxmlformats.org/officeDocument/2006/relationships" type="chord" r:blip="">
                    <dgm:adjLst>
                      <dgm:adj idx="1" val="-8.2133"/>
                      <dgm:adj idx="2" val="-171.7867"/>
                    </dgm:adjLst>
                  </dgm:shape>
                </dgm:else>
              </dgm:choose>
            </dgm:if>
            <dgm:if name="Name38" axis="precedSib" ptType="node" func="cnt" op="equ" val="4">
              <dgm:choose name="Name39">
                <dgm:if name="Name40" axis="followSib" ptType="node" func="cnt" op="equ" val="0">
                  <dgm:shape xmlns:r="http://schemas.openxmlformats.org/officeDocument/2006/relationships" type="chord" r:blip="">
                    <dgm:adjLst>
                      <dgm:adj idx="1" val="-90"/>
                      <dgm:adj idx="2" val="-90"/>
                    </dgm:adjLst>
                  </dgm:shape>
                </dgm:if>
                <dgm:if name="Name41" axis="followSib" ptType="node" func="cnt" op="equ" val="1">
                  <dgm:shape xmlns:r="http://schemas.openxmlformats.org/officeDocument/2006/relationships" type="chord" r:blip="">
                    <dgm:adjLst>
                      <dgm:adj idx="1" val="-41.8103"/>
                      <dgm:adj idx="2" val="-138.1897"/>
                    </dgm:adjLst>
                  </dgm:shape>
                </dgm:if>
                <dgm:else name="Name42">
                  <dgm:shape xmlns:r="http://schemas.openxmlformats.org/officeDocument/2006/relationships" type="chord" r:blip="">
                    <dgm:adjLst>
                      <dgm:adj idx="1" val="-25.3769"/>
                      <dgm:adj idx="2" val="-154.6231"/>
                    </dgm:adjLst>
                  </dgm:shape>
                </dgm:else>
              </dgm:choose>
            </dgm:if>
            <dgm:if name="Name43" axis="precedSib" ptType="node" func="cnt" op="equ" val="5">
              <dgm:choose name="Name44">
                <dgm:if name="Name45" axis="followSib" ptType="node" func="cnt" op="equ" val="0">
                  <dgm:shape xmlns:r="http://schemas.openxmlformats.org/officeDocument/2006/relationships" type="chord" r:blip="">
                    <dgm:adjLst>
                      <dgm:adj idx="1" val="-90"/>
                      <dgm:adj idx="2" val="-90"/>
                    </dgm:adjLst>
                  </dgm:shape>
                </dgm:if>
                <dgm:else name="Name46">
                  <dgm:shape xmlns:r="http://schemas.openxmlformats.org/officeDocument/2006/relationships" type="chord" r:blip="">
                    <dgm:adjLst>
                      <dgm:adj idx="1" val="-45.5847"/>
                      <dgm:adj idx="2" val="-134.4153"/>
                    </dgm:adjLst>
                  </dgm:shape>
                </dgm:else>
              </dgm:choose>
            </dgm:if>
            <dgm:else name="Name47">
              <dgm:shape xmlns:r="http://schemas.openxmlformats.org/officeDocument/2006/relationships" type="chord" r:blip="">
                <dgm:adjLst>
                  <dgm:adj idx="1" val="-90"/>
                  <dgm:adj idx="2" val="-90"/>
                </dgm:adjLst>
              </dgm:shape>
            </dgm:else>
          </dgm:choose>
          <dgm:presOf/>
        </dgm:layoutNode>
        <dgm:layoutNode name="Child" styleLbl="revTx">
          <dgm:varLst>
            <dgm:chMax val="0"/>
            <dgm:chPref val="0"/>
            <dgm:bulletEnabled val="1"/>
          </dgm:varLst>
          <dgm:choose name="Name48">
            <dgm:if name="Name49" func="var" arg="dir" op="equ" val="norm">
              <dgm:alg type="tx">
                <dgm:param type="parTxLTRAlign" val="l"/>
                <dgm:param type="parTxRTLAlign" val="l"/>
                <dgm:param type="txAnchorVert" val="t"/>
              </dgm:alg>
            </dgm:if>
            <dgm:else name="Name50">
              <dgm:alg type="tx">
                <dgm:param type="parTxLTRAlign" val="r"/>
                <dgm:param type="parTxRTLAlign" val="r"/>
                <dgm:param type="txAnchorVert" val="t"/>
              </dgm:alg>
            </dgm:else>
          </dgm:choose>
          <dgm:choose name="Name51">
            <dgm:if name="Name52" axis="ch" ptType="node" func="cnt" op="gte" val="1">
              <dgm:shape xmlns:r="http://schemas.openxmlformats.org/officeDocument/2006/relationships" type="rect" r:blip="">
                <dgm:adjLst/>
              </dgm:shape>
            </dgm:if>
            <dgm:else name="Name53">
              <dgm:shape xmlns:r="http://schemas.openxmlformats.org/officeDocument/2006/relationships" type="rect" r:blip="" hideGeom="1">
                <dgm:adjLst/>
              </dgm:shape>
            </dgm:else>
          </dgm:choose>
          <dgm:choose name="Name54">
            <dgm:if name="Name55" axis="ch" ptType="node" func="cnt" op="gte" val="1">
              <dgm:presOf axis="des" ptType="node"/>
            </dgm:if>
            <dgm:else name="Name56">
              <dgm:presOf/>
            </dgm:else>
          </dgm:choos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Parent" styleLbl="revTx">
          <dgm:varLst>
            <dgm:chMax val="1"/>
            <dgm:chPref val="1"/>
            <dgm:bulletEnabled val="1"/>
          </dgm:varLst>
          <dgm:choose name="Name57">
            <dgm:if name="Name58" func="var" arg="dir" op="equ" val="norm">
              <dgm:alg type="tx">
                <dgm:param type="parTxLTRAlign" val="l"/>
                <dgm:param type="parTxRTLAlign" val="l"/>
                <dgm:param type="shpTxLTRAlignCh" val="l"/>
                <dgm:param type="shpTxRTLAlignCh" val="l"/>
                <dgm:param type="txAnchorVert" val="b"/>
                <dgm:param type="txAnchorVertCh" val="b"/>
              </dgm:alg>
            </dgm:if>
            <dgm:else name="Name59">
              <dgm:alg type="tx">
                <dgm:param type="parTxLTRAlign" val="r"/>
                <dgm:param type="parTxRTLAlign" val="r"/>
                <dgm:param type="shpTxLTRAlignCh" val="r"/>
                <dgm:param type="shpTxRTLAlignCh" val="r"/>
                <dgm:param type="txAnchorVert" val="b"/>
                <dgm:param type="txAnchorVertCh" val="b"/>
              </dgm:alg>
            </dgm:else>
          </dgm:choose>
          <dgm:shape xmlns:r="http://schemas.openxmlformats.org/officeDocument/2006/relationships" type="rect" r:blip="">
            <dgm:adjLst/>
          </dgm:shape>
          <dgm:presOf axis="self"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8.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9.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0.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9.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BEA74EB7-856E-45FD-83F0-5F7C6F3E4372}" type="datetimeFigureOut">
              <a:rPr lang="en-US"/>
              <a:t>5/20/2018</a:t>
            </a:fld>
            <a:endParaRPr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14886E15-F82A-4596-A46C-375C6D3981E1}" type="slidenum">
              <a:rPr/>
              <a:t>‹#›</a:t>
            </a:fld>
            <a:endParaRPr dirty="0"/>
          </a:p>
        </p:txBody>
      </p:sp>
    </p:spTree>
    <p:extLst>
      <p:ext uri="{BB962C8B-B14F-4D97-AF65-F5344CB8AC3E}">
        <p14:creationId xmlns:p14="http://schemas.microsoft.com/office/powerpoint/2010/main" val="8683081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C61B0E40-8125-41F8-BB6C-139D8D531A4F}" type="datetimeFigureOut">
              <a:rPr lang="en-US"/>
              <a:t>5/20/2018</a:t>
            </a:fld>
            <a:endParaRPr dirty="0"/>
          </a:p>
        </p:txBody>
      </p:sp>
      <p:sp>
        <p:nvSpPr>
          <p:cNvPr id="4" name="Slide Image Placeholder 3"/>
          <p:cNvSpPr>
            <a:spLocks noGrp="1" noRot="1" noChangeAspect="1"/>
          </p:cNvSpPr>
          <p:nvPr>
            <p:ph type="sldImg" idx="2"/>
          </p:nvPr>
        </p:nvSpPr>
        <p:spPr>
          <a:xfrm>
            <a:off x="407988" y="696913"/>
            <a:ext cx="6194425" cy="3486150"/>
          </a:xfrm>
          <a:prstGeom prst="rect">
            <a:avLst/>
          </a:prstGeom>
          <a:noFill/>
          <a:ln w="12700">
            <a:solidFill>
              <a:prstClr val="black"/>
            </a:solidFill>
          </a:ln>
        </p:spPr>
        <p:txBody>
          <a:bodyPr vert="horz" lIns="93177" tIns="46589" rIns="93177" bIns="46589" rtlCol="0" anchor="ctr"/>
          <a:lstStyle/>
          <a:p>
            <a:endParaRPr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BF105DB2-FD3E-441D-8B7E-7AE83ECE27B3}" type="slidenum">
              <a:rPr/>
              <a:t>‹#›</a:t>
            </a:fld>
            <a:endParaRPr dirty="0"/>
          </a:p>
        </p:txBody>
      </p:sp>
    </p:spTree>
    <p:extLst>
      <p:ext uri="{BB962C8B-B14F-4D97-AF65-F5344CB8AC3E}">
        <p14:creationId xmlns:p14="http://schemas.microsoft.com/office/powerpoint/2010/main" val="28947205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105DB2-FD3E-441D-8B7E-7AE83ECE27B3}" type="slidenum">
              <a:rPr lang="en-US" smtClean="0"/>
              <a:t>1</a:t>
            </a:fld>
            <a:endParaRPr lang="en-US" dirty="0"/>
          </a:p>
        </p:txBody>
      </p:sp>
    </p:spTree>
    <p:extLst>
      <p:ext uri="{BB962C8B-B14F-4D97-AF65-F5344CB8AC3E}">
        <p14:creationId xmlns:p14="http://schemas.microsoft.com/office/powerpoint/2010/main" val="40852762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105DB2-FD3E-441D-8B7E-7AE83ECE27B3}" type="slidenum">
              <a:rPr lang="en-US" smtClean="0"/>
              <a:t>10</a:t>
            </a:fld>
            <a:endParaRPr lang="en-US" dirty="0"/>
          </a:p>
        </p:txBody>
      </p:sp>
    </p:spTree>
    <p:extLst>
      <p:ext uri="{BB962C8B-B14F-4D97-AF65-F5344CB8AC3E}">
        <p14:creationId xmlns:p14="http://schemas.microsoft.com/office/powerpoint/2010/main" val="1330872866"/>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105DB2-FD3E-441D-8B7E-7AE83ECE27B3}" type="slidenum">
              <a:rPr lang="en-US" smtClean="0"/>
              <a:t>100</a:t>
            </a:fld>
            <a:endParaRPr lang="en-US" dirty="0"/>
          </a:p>
        </p:txBody>
      </p:sp>
    </p:spTree>
    <p:extLst>
      <p:ext uri="{BB962C8B-B14F-4D97-AF65-F5344CB8AC3E}">
        <p14:creationId xmlns:p14="http://schemas.microsoft.com/office/powerpoint/2010/main" val="1798038521"/>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105DB2-FD3E-441D-8B7E-7AE83ECE27B3}" type="slidenum">
              <a:rPr lang="en-US" smtClean="0"/>
              <a:t>101</a:t>
            </a:fld>
            <a:endParaRPr lang="en-US" dirty="0"/>
          </a:p>
        </p:txBody>
      </p:sp>
    </p:spTree>
    <p:extLst>
      <p:ext uri="{BB962C8B-B14F-4D97-AF65-F5344CB8AC3E}">
        <p14:creationId xmlns:p14="http://schemas.microsoft.com/office/powerpoint/2010/main" val="2429366447"/>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105DB2-FD3E-441D-8B7E-7AE83ECE27B3}" type="slidenum">
              <a:rPr lang="en-US" smtClean="0"/>
              <a:t>102</a:t>
            </a:fld>
            <a:endParaRPr lang="en-US" dirty="0"/>
          </a:p>
        </p:txBody>
      </p:sp>
    </p:spTree>
    <p:extLst>
      <p:ext uri="{BB962C8B-B14F-4D97-AF65-F5344CB8AC3E}">
        <p14:creationId xmlns:p14="http://schemas.microsoft.com/office/powerpoint/2010/main" val="3085328082"/>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105DB2-FD3E-441D-8B7E-7AE83ECE27B3}" type="slidenum">
              <a:rPr lang="en-US" smtClean="0"/>
              <a:t>103</a:t>
            </a:fld>
            <a:endParaRPr lang="en-US" dirty="0"/>
          </a:p>
        </p:txBody>
      </p:sp>
    </p:spTree>
    <p:extLst>
      <p:ext uri="{BB962C8B-B14F-4D97-AF65-F5344CB8AC3E}">
        <p14:creationId xmlns:p14="http://schemas.microsoft.com/office/powerpoint/2010/main" val="3062072081"/>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105DB2-FD3E-441D-8B7E-7AE83ECE27B3}" type="slidenum">
              <a:rPr lang="en-US" smtClean="0"/>
              <a:t>104</a:t>
            </a:fld>
            <a:endParaRPr lang="en-US" dirty="0"/>
          </a:p>
        </p:txBody>
      </p:sp>
    </p:spTree>
    <p:extLst>
      <p:ext uri="{BB962C8B-B14F-4D97-AF65-F5344CB8AC3E}">
        <p14:creationId xmlns:p14="http://schemas.microsoft.com/office/powerpoint/2010/main" val="4269661997"/>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105DB2-FD3E-441D-8B7E-7AE83ECE27B3}" type="slidenum">
              <a:rPr lang="en-US" smtClean="0"/>
              <a:t>105</a:t>
            </a:fld>
            <a:endParaRPr lang="en-US" dirty="0"/>
          </a:p>
        </p:txBody>
      </p:sp>
    </p:spTree>
    <p:extLst>
      <p:ext uri="{BB962C8B-B14F-4D97-AF65-F5344CB8AC3E}">
        <p14:creationId xmlns:p14="http://schemas.microsoft.com/office/powerpoint/2010/main" val="617083865"/>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105DB2-FD3E-441D-8B7E-7AE83ECE27B3}" type="slidenum">
              <a:rPr lang="en-US" smtClean="0"/>
              <a:t>106</a:t>
            </a:fld>
            <a:endParaRPr lang="en-US" dirty="0"/>
          </a:p>
        </p:txBody>
      </p:sp>
    </p:spTree>
    <p:extLst>
      <p:ext uri="{BB962C8B-B14F-4D97-AF65-F5344CB8AC3E}">
        <p14:creationId xmlns:p14="http://schemas.microsoft.com/office/powerpoint/2010/main" val="2799474969"/>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105DB2-FD3E-441D-8B7E-7AE83ECE27B3}" type="slidenum">
              <a:rPr lang="en-US" smtClean="0"/>
              <a:t>107</a:t>
            </a:fld>
            <a:endParaRPr lang="en-US" dirty="0"/>
          </a:p>
        </p:txBody>
      </p:sp>
    </p:spTree>
    <p:extLst>
      <p:ext uri="{BB962C8B-B14F-4D97-AF65-F5344CB8AC3E}">
        <p14:creationId xmlns:p14="http://schemas.microsoft.com/office/powerpoint/2010/main" val="937683660"/>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105DB2-FD3E-441D-8B7E-7AE83ECE27B3}" type="slidenum">
              <a:rPr lang="en-US" smtClean="0"/>
              <a:t>108</a:t>
            </a:fld>
            <a:endParaRPr lang="en-US" dirty="0"/>
          </a:p>
        </p:txBody>
      </p:sp>
    </p:spTree>
    <p:extLst>
      <p:ext uri="{BB962C8B-B14F-4D97-AF65-F5344CB8AC3E}">
        <p14:creationId xmlns:p14="http://schemas.microsoft.com/office/powerpoint/2010/main" val="660560724"/>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105DB2-FD3E-441D-8B7E-7AE83ECE27B3}" type="slidenum">
              <a:rPr lang="en-US" smtClean="0"/>
              <a:t>109</a:t>
            </a:fld>
            <a:endParaRPr lang="en-US" dirty="0"/>
          </a:p>
        </p:txBody>
      </p:sp>
    </p:spTree>
    <p:extLst>
      <p:ext uri="{BB962C8B-B14F-4D97-AF65-F5344CB8AC3E}">
        <p14:creationId xmlns:p14="http://schemas.microsoft.com/office/powerpoint/2010/main" val="12802098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105DB2-FD3E-441D-8B7E-7AE83ECE27B3}" type="slidenum">
              <a:rPr lang="en-US" smtClean="0"/>
              <a:t>11</a:t>
            </a:fld>
            <a:endParaRPr lang="en-US" dirty="0"/>
          </a:p>
        </p:txBody>
      </p:sp>
    </p:spTree>
    <p:extLst>
      <p:ext uri="{BB962C8B-B14F-4D97-AF65-F5344CB8AC3E}">
        <p14:creationId xmlns:p14="http://schemas.microsoft.com/office/powerpoint/2010/main" val="1078873029"/>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105DB2-FD3E-441D-8B7E-7AE83ECE27B3}" type="slidenum">
              <a:rPr lang="en-US" smtClean="0"/>
              <a:t>110</a:t>
            </a:fld>
            <a:endParaRPr lang="en-US" dirty="0"/>
          </a:p>
        </p:txBody>
      </p:sp>
    </p:spTree>
    <p:extLst>
      <p:ext uri="{BB962C8B-B14F-4D97-AF65-F5344CB8AC3E}">
        <p14:creationId xmlns:p14="http://schemas.microsoft.com/office/powerpoint/2010/main" val="870228872"/>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105DB2-FD3E-441D-8B7E-7AE83ECE27B3}" type="slidenum">
              <a:rPr lang="en-US" smtClean="0"/>
              <a:t>111</a:t>
            </a:fld>
            <a:endParaRPr lang="en-US" dirty="0"/>
          </a:p>
        </p:txBody>
      </p:sp>
    </p:spTree>
    <p:extLst>
      <p:ext uri="{BB962C8B-B14F-4D97-AF65-F5344CB8AC3E}">
        <p14:creationId xmlns:p14="http://schemas.microsoft.com/office/powerpoint/2010/main" val="141796856"/>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105DB2-FD3E-441D-8B7E-7AE83ECE27B3}" type="slidenum">
              <a:rPr lang="en-US" smtClean="0"/>
              <a:t>112</a:t>
            </a:fld>
            <a:endParaRPr lang="en-US" dirty="0"/>
          </a:p>
        </p:txBody>
      </p:sp>
    </p:spTree>
    <p:extLst>
      <p:ext uri="{BB962C8B-B14F-4D97-AF65-F5344CB8AC3E}">
        <p14:creationId xmlns:p14="http://schemas.microsoft.com/office/powerpoint/2010/main" val="9594094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105DB2-FD3E-441D-8B7E-7AE83ECE27B3}" type="slidenum">
              <a:rPr lang="en-US" smtClean="0"/>
              <a:t>12</a:t>
            </a:fld>
            <a:endParaRPr lang="en-US" dirty="0"/>
          </a:p>
        </p:txBody>
      </p:sp>
    </p:spTree>
    <p:extLst>
      <p:ext uri="{BB962C8B-B14F-4D97-AF65-F5344CB8AC3E}">
        <p14:creationId xmlns:p14="http://schemas.microsoft.com/office/powerpoint/2010/main" val="22364869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105DB2-FD3E-441D-8B7E-7AE83ECE27B3}" type="slidenum">
              <a:rPr lang="en-US" smtClean="0"/>
              <a:t>13</a:t>
            </a:fld>
            <a:endParaRPr lang="en-US" dirty="0"/>
          </a:p>
        </p:txBody>
      </p:sp>
    </p:spTree>
    <p:extLst>
      <p:ext uri="{BB962C8B-B14F-4D97-AF65-F5344CB8AC3E}">
        <p14:creationId xmlns:p14="http://schemas.microsoft.com/office/powerpoint/2010/main" val="30748608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F105DB2-FD3E-441D-8B7E-7AE83ECE27B3}" type="slidenum">
              <a:rPr lang="en-US" smtClean="0"/>
              <a:t>14</a:t>
            </a:fld>
            <a:endParaRPr lang="en-US" dirty="0"/>
          </a:p>
        </p:txBody>
      </p:sp>
    </p:spTree>
    <p:extLst>
      <p:ext uri="{BB962C8B-B14F-4D97-AF65-F5344CB8AC3E}">
        <p14:creationId xmlns:p14="http://schemas.microsoft.com/office/powerpoint/2010/main" val="11645336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F105DB2-FD3E-441D-8B7E-7AE83ECE27B3}" type="slidenum">
              <a:rPr lang="en-US" smtClean="0"/>
              <a:t>15</a:t>
            </a:fld>
            <a:endParaRPr lang="en-US" dirty="0"/>
          </a:p>
        </p:txBody>
      </p:sp>
    </p:spTree>
    <p:extLst>
      <p:ext uri="{BB962C8B-B14F-4D97-AF65-F5344CB8AC3E}">
        <p14:creationId xmlns:p14="http://schemas.microsoft.com/office/powerpoint/2010/main" val="36682365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F105DB2-FD3E-441D-8B7E-7AE83ECE27B3}" type="slidenum">
              <a:rPr lang="en-US" smtClean="0"/>
              <a:t>16</a:t>
            </a:fld>
            <a:endParaRPr lang="en-US" dirty="0"/>
          </a:p>
        </p:txBody>
      </p:sp>
    </p:spTree>
    <p:extLst>
      <p:ext uri="{BB962C8B-B14F-4D97-AF65-F5344CB8AC3E}">
        <p14:creationId xmlns:p14="http://schemas.microsoft.com/office/powerpoint/2010/main" val="35004733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105DB2-FD3E-441D-8B7E-7AE83ECE27B3}" type="slidenum">
              <a:rPr lang="en-US" smtClean="0"/>
              <a:t>17</a:t>
            </a:fld>
            <a:endParaRPr lang="en-US" dirty="0"/>
          </a:p>
        </p:txBody>
      </p:sp>
    </p:spTree>
    <p:extLst>
      <p:ext uri="{BB962C8B-B14F-4D97-AF65-F5344CB8AC3E}">
        <p14:creationId xmlns:p14="http://schemas.microsoft.com/office/powerpoint/2010/main" val="19478734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105DB2-FD3E-441D-8B7E-7AE83ECE27B3}" type="slidenum">
              <a:rPr lang="en-US" smtClean="0"/>
              <a:t>18</a:t>
            </a:fld>
            <a:endParaRPr lang="en-US" dirty="0"/>
          </a:p>
        </p:txBody>
      </p:sp>
    </p:spTree>
    <p:extLst>
      <p:ext uri="{BB962C8B-B14F-4D97-AF65-F5344CB8AC3E}">
        <p14:creationId xmlns:p14="http://schemas.microsoft.com/office/powerpoint/2010/main" val="31997068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105DB2-FD3E-441D-8B7E-7AE83ECE27B3}" type="slidenum">
              <a:rPr lang="en-US" smtClean="0"/>
              <a:t>19</a:t>
            </a:fld>
            <a:endParaRPr lang="en-US" dirty="0"/>
          </a:p>
        </p:txBody>
      </p:sp>
    </p:spTree>
    <p:extLst>
      <p:ext uri="{BB962C8B-B14F-4D97-AF65-F5344CB8AC3E}">
        <p14:creationId xmlns:p14="http://schemas.microsoft.com/office/powerpoint/2010/main" val="1111167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105DB2-FD3E-441D-8B7E-7AE83ECE27B3}" type="slidenum">
              <a:rPr lang="en-US" smtClean="0"/>
              <a:t>2</a:t>
            </a:fld>
            <a:endParaRPr lang="en-US" dirty="0"/>
          </a:p>
        </p:txBody>
      </p:sp>
    </p:spTree>
    <p:extLst>
      <p:ext uri="{BB962C8B-B14F-4D97-AF65-F5344CB8AC3E}">
        <p14:creationId xmlns:p14="http://schemas.microsoft.com/office/powerpoint/2010/main" val="27256001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105DB2-FD3E-441D-8B7E-7AE83ECE27B3}" type="slidenum">
              <a:rPr lang="en-US" smtClean="0"/>
              <a:t>20</a:t>
            </a:fld>
            <a:endParaRPr lang="en-US" dirty="0"/>
          </a:p>
        </p:txBody>
      </p:sp>
    </p:spTree>
    <p:extLst>
      <p:ext uri="{BB962C8B-B14F-4D97-AF65-F5344CB8AC3E}">
        <p14:creationId xmlns:p14="http://schemas.microsoft.com/office/powerpoint/2010/main" val="37916319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105DB2-FD3E-441D-8B7E-7AE83ECE27B3}" type="slidenum">
              <a:rPr lang="en-US" smtClean="0"/>
              <a:t>21</a:t>
            </a:fld>
            <a:endParaRPr lang="en-US" dirty="0"/>
          </a:p>
        </p:txBody>
      </p:sp>
    </p:spTree>
    <p:extLst>
      <p:ext uri="{BB962C8B-B14F-4D97-AF65-F5344CB8AC3E}">
        <p14:creationId xmlns:p14="http://schemas.microsoft.com/office/powerpoint/2010/main" val="7439607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105DB2-FD3E-441D-8B7E-7AE83ECE27B3}" type="slidenum">
              <a:rPr lang="en-US" smtClean="0"/>
              <a:t>22</a:t>
            </a:fld>
            <a:endParaRPr lang="en-US" dirty="0"/>
          </a:p>
        </p:txBody>
      </p:sp>
    </p:spTree>
    <p:extLst>
      <p:ext uri="{BB962C8B-B14F-4D97-AF65-F5344CB8AC3E}">
        <p14:creationId xmlns:p14="http://schemas.microsoft.com/office/powerpoint/2010/main" val="29746506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F105DB2-FD3E-441D-8B7E-7AE83ECE27B3}" type="slidenum">
              <a:rPr lang="en-US" smtClean="0"/>
              <a:t>23</a:t>
            </a:fld>
            <a:endParaRPr lang="en-US" dirty="0"/>
          </a:p>
        </p:txBody>
      </p:sp>
    </p:spTree>
    <p:extLst>
      <p:ext uri="{BB962C8B-B14F-4D97-AF65-F5344CB8AC3E}">
        <p14:creationId xmlns:p14="http://schemas.microsoft.com/office/powerpoint/2010/main" val="21265919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105DB2-FD3E-441D-8B7E-7AE83ECE27B3}" type="slidenum">
              <a:rPr lang="en-US" smtClean="0"/>
              <a:t>24</a:t>
            </a:fld>
            <a:endParaRPr lang="en-US" dirty="0"/>
          </a:p>
        </p:txBody>
      </p:sp>
    </p:spTree>
    <p:extLst>
      <p:ext uri="{BB962C8B-B14F-4D97-AF65-F5344CB8AC3E}">
        <p14:creationId xmlns:p14="http://schemas.microsoft.com/office/powerpoint/2010/main" val="7989231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105DB2-FD3E-441D-8B7E-7AE83ECE27B3}" type="slidenum">
              <a:rPr lang="en-US" smtClean="0"/>
              <a:t>25</a:t>
            </a:fld>
            <a:endParaRPr lang="en-US" dirty="0"/>
          </a:p>
        </p:txBody>
      </p:sp>
    </p:spTree>
    <p:extLst>
      <p:ext uri="{BB962C8B-B14F-4D97-AF65-F5344CB8AC3E}">
        <p14:creationId xmlns:p14="http://schemas.microsoft.com/office/powerpoint/2010/main" val="366759933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105DB2-FD3E-441D-8B7E-7AE83ECE27B3}" type="slidenum">
              <a:rPr lang="en-US" smtClean="0"/>
              <a:t>26</a:t>
            </a:fld>
            <a:endParaRPr lang="en-US" dirty="0"/>
          </a:p>
        </p:txBody>
      </p:sp>
    </p:spTree>
    <p:extLst>
      <p:ext uri="{BB962C8B-B14F-4D97-AF65-F5344CB8AC3E}">
        <p14:creationId xmlns:p14="http://schemas.microsoft.com/office/powerpoint/2010/main" val="211538897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105DB2-FD3E-441D-8B7E-7AE83ECE27B3}" type="slidenum">
              <a:rPr lang="en-US" smtClean="0"/>
              <a:t>27</a:t>
            </a:fld>
            <a:endParaRPr lang="en-US" dirty="0"/>
          </a:p>
        </p:txBody>
      </p:sp>
    </p:spTree>
    <p:extLst>
      <p:ext uri="{BB962C8B-B14F-4D97-AF65-F5344CB8AC3E}">
        <p14:creationId xmlns:p14="http://schemas.microsoft.com/office/powerpoint/2010/main" val="135915515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105DB2-FD3E-441D-8B7E-7AE83ECE27B3}" type="slidenum">
              <a:rPr lang="en-US" smtClean="0"/>
              <a:t>28</a:t>
            </a:fld>
            <a:endParaRPr lang="en-US" dirty="0"/>
          </a:p>
        </p:txBody>
      </p:sp>
    </p:spTree>
    <p:extLst>
      <p:ext uri="{BB962C8B-B14F-4D97-AF65-F5344CB8AC3E}">
        <p14:creationId xmlns:p14="http://schemas.microsoft.com/office/powerpoint/2010/main" val="245499387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105DB2-FD3E-441D-8B7E-7AE83ECE27B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04313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105DB2-FD3E-441D-8B7E-7AE83ECE27B3}" type="slidenum">
              <a:rPr lang="en-US" smtClean="0"/>
              <a:t>3</a:t>
            </a:fld>
            <a:endParaRPr lang="en-US" dirty="0"/>
          </a:p>
        </p:txBody>
      </p:sp>
    </p:spTree>
    <p:extLst>
      <p:ext uri="{BB962C8B-B14F-4D97-AF65-F5344CB8AC3E}">
        <p14:creationId xmlns:p14="http://schemas.microsoft.com/office/powerpoint/2010/main" val="354644393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105DB2-FD3E-441D-8B7E-7AE83ECE27B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8403470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105DB2-FD3E-441D-8B7E-7AE83ECE27B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3551257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105DB2-FD3E-441D-8B7E-7AE83ECE27B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1122349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105DB2-FD3E-441D-8B7E-7AE83ECE27B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9924617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105DB2-FD3E-441D-8B7E-7AE83ECE27B3}" type="slidenum">
              <a:rPr lang="en-US" smtClean="0"/>
              <a:t>34</a:t>
            </a:fld>
            <a:endParaRPr lang="en-US" dirty="0"/>
          </a:p>
        </p:txBody>
      </p:sp>
    </p:spTree>
    <p:extLst>
      <p:ext uri="{BB962C8B-B14F-4D97-AF65-F5344CB8AC3E}">
        <p14:creationId xmlns:p14="http://schemas.microsoft.com/office/powerpoint/2010/main" val="325643287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105DB2-FD3E-441D-8B7E-7AE83ECE27B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08798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105DB2-FD3E-441D-8B7E-7AE83ECE27B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9151359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105DB2-FD3E-441D-8B7E-7AE83ECE27B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6063454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105DB2-FD3E-441D-8B7E-7AE83ECE27B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9320449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105DB2-FD3E-441D-8B7E-7AE83ECE27B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907162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105DB2-FD3E-441D-8B7E-7AE83ECE27B3}" type="slidenum">
              <a:rPr lang="en-US" smtClean="0"/>
              <a:t>4</a:t>
            </a:fld>
            <a:endParaRPr lang="en-US" dirty="0"/>
          </a:p>
        </p:txBody>
      </p:sp>
    </p:spTree>
    <p:extLst>
      <p:ext uri="{BB962C8B-B14F-4D97-AF65-F5344CB8AC3E}">
        <p14:creationId xmlns:p14="http://schemas.microsoft.com/office/powerpoint/2010/main" val="209377805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105DB2-FD3E-441D-8B7E-7AE83ECE27B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7671924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105DB2-FD3E-441D-8B7E-7AE83ECE27B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5422327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105DB2-FD3E-441D-8B7E-7AE83ECE27B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8102210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105DB2-FD3E-441D-8B7E-7AE83ECE27B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367137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105DB2-FD3E-441D-8B7E-7AE83ECE27B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0098839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105DB2-FD3E-441D-8B7E-7AE83ECE27B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0225365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105DB2-FD3E-441D-8B7E-7AE83ECE27B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663212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105DB2-FD3E-441D-8B7E-7AE83ECE27B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4634977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105DB2-FD3E-441D-8B7E-7AE83ECE27B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4417336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105DB2-FD3E-441D-8B7E-7AE83ECE27B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516768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105DB2-FD3E-441D-8B7E-7AE83ECE27B3}" type="slidenum">
              <a:rPr lang="en-US" smtClean="0"/>
              <a:t>5</a:t>
            </a:fld>
            <a:endParaRPr lang="en-US" dirty="0"/>
          </a:p>
        </p:txBody>
      </p:sp>
    </p:spTree>
    <p:extLst>
      <p:ext uri="{BB962C8B-B14F-4D97-AF65-F5344CB8AC3E}">
        <p14:creationId xmlns:p14="http://schemas.microsoft.com/office/powerpoint/2010/main" val="280490328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105DB2-FD3E-441D-8B7E-7AE83ECE27B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997978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105DB2-FD3E-441D-8B7E-7AE83ECE27B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2889342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105DB2-FD3E-441D-8B7E-7AE83ECE27B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703567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105DB2-FD3E-441D-8B7E-7AE83ECE27B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8985576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105DB2-FD3E-441D-8B7E-7AE83ECE27B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4328081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105DB2-FD3E-441D-8B7E-7AE83ECE27B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9700291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105DB2-FD3E-441D-8B7E-7AE83ECE27B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937720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105DB2-FD3E-441D-8B7E-7AE83ECE27B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3289240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105DB2-FD3E-441D-8B7E-7AE83ECE27B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9437106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105DB2-FD3E-441D-8B7E-7AE83ECE27B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81750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105DB2-FD3E-441D-8B7E-7AE83ECE27B3}" type="slidenum">
              <a:rPr lang="en-US" smtClean="0"/>
              <a:t>6</a:t>
            </a:fld>
            <a:endParaRPr lang="en-US" dirty="0"/>
          </a:p>
        </p:txBody>
      </p:sp>
    </p:spTree>
    <p:extLst>
      <p:ext uri="{BB962C8B-B14F-4D97-AF65-F5344CB8AC3E}">
        <p14:creationId xmlns:p14="http://schemas.microsoft.com/office/powerpoint/2010/main" val="425601886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105DB2-FD3E-441D-8B7E-7AE83ECE27B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2686275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105DB2-FD3E-441D-8B7E-7AE83ECE27B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3432269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105DB2-FD3E-441D-8B7E-7AE83ECE27B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0288700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105DB2-FD3E-441D-8B7E-7AE83ECE27B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0766254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105DB2-FD3E-441D-8B7E-7AE83ECE27B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9260189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105DB2-FD3E-441D-8B7E-7AE83ECE27B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6189198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105DB2-FD3E-441D-8B7E-7AE83ECE27B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84162242"/>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105DB2-FD3E-441D-8B7E-7AE83ECE27B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89736472"/>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105DB2-FD3E-441D-8B7E-7AE83ECE27B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64291595"/>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105DB2-FD3E-441D-8B7E-7AE83ECE27B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695101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105DB2-FD3E-441D-8B7E-7AE83ECE27B3}" type="slidenum">
              <a:rPr lang="en-US" smtClean="0"/>
              <a:t>7</a:t>
            </a:fld>
            <a:endParaRPr lang="en-US" dirty="0"/>
          </a:p>
        </p:txBody>
      </p:sp>
    </p:spTree>
    <p:extLst>
      <p:ext uri="{BB962C8B-B14F-4D97-AF65-F5344CB8AC3E}">
        <p14:creationId xmlns:p14="http://schemas.microsoft.com/office/powerpoint/2010/main" val="3425779082"/>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105DB2-FD3E-441D-8B7E-7AE83ECE27B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63246321"/>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105DB2-FD3E-441D-8B7E-7AE83ECE27B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1154733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105DB2-FD3E-441D-8B7E-7AE83ECE27B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28650025"/>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105DB2-FD3E-441D-8B7E-7AE83ECE27B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59109967"/>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105DB2-FD3E-441D-8B7E-7AE83ECE27B3}" type="slidenum">
              <a:rPr lang="en-US" smtClean="0"/>
              <a:t>74</a:t>
            </a:fld>
            <a:endParaRPr lang="en-US" dirty="0"/>
          </a:p>
        </p:txBody>
      </p:sp>
    </p:spTree>
    <p:extLst>
      <p:ext uri="{BB962C8B-B14F-4D97-AF65-F5344CB8AC3E}">
        <p14:creationId xmlns:p14="http://schemas.microsoft.com/office/powerpoint/2010/main" val="309974557"/>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105DB2-FD3E-441D-8B7E-7AE83ECE27B3}" type="slidenum">
              <a:rPr lang="en-US" smtClean="0"/>
              <a:t>75</a:t>
            </a:fld>
            <a:endParaRPr lang="en-US" dirty="0"/>
          </a:p>
        </p:txBody>
      </p:sp>
    </p:spTree>
    <p:extLst>
      <p:ext uri="{BB962C8B-B14F-4D97-AF65-F5344CB8AC3E}">
        <p14:creationId xmlns:p14="http://schemas.microsoft.com/office/powerpoint/2010/main" val="743545540"/>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105DB2-FD3E-441D-8B7E-7AE83ECE27B3}" type="slidenum">
              <a:rPr lang="en-US" smtClean="0"/>
              <a:t>76</a:t>
            </a:fld>
            <a:endParaRPr lang="en-US" dirty="0"/>
          </a:p>
        </p:txBody>
      </p:sp>
    </p:spTree>
    <p:extLst>
      <p:ext uri="{BB962C8B-B14F-4D97-AF65-F5344CB8AC3E}">
        <p14:creationId xmlns:p14="http://schemas.microsoft.com/office/powerpoint/2010/main" val="4174581971"/>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105DB2-FD3E-441D-8B7E-7AE83ECE27B3}" type="slidenum">
              <a:rPr lang="en-US" smtClean="0"/>
              <a:t>77</a:t>
            </a:fld>
            <a:endParaRPr lang="en-US" dirty="0"/>
          </a:p>
        </p:txBody>
      </p:sp>
    </p:spTree>
    <p:extLst>
      <p:ext uri="{BB962C8B-B14F-4D97-AF65-F5344CB8AC3E}">
        <p14:creationId xmlns:p14="http://schemas.microsoft.com/office/powerpoint/2010/main" val="2830051710"/>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105DB2-FD3E-441D-8B7E-7AE83ECE27B3}" type="slidenum">
              <a:rPr lang="en-US" smtClean="0"/>
              <a:t>78</a:t>
            </a:fld>
            <a:endParaRPr lang="en-US" dirty="0"/>
          </a:p>
        </p:txBody>
      </p:sp>
    </p:spTree>
    <p:extLst>
      <p:ext uri="{BB962C8B-B14F-4D97-AF65-F5344CB8AC3E}">
        <p14:creationId xmlns:p14="http://schemas.microsoft.com/office/powerpoint/2010/main" val="4290071978"/>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105DB2-FD3E-441D-8B7E-7AE83ECE27B3}" type="slidenum">
              <a:rPr lang="en-US" smtClean="0"/>
              <a:t>79</a:t>
            </a:fld>
            <a:endParaRPr lang="en-US" dirty="0"/>
          </a:p>
        </p:txBody>
      </p:sp>
    </p:spTree>
    <p:extLst>
      <p:ext uri="{BB962C8B-B14F-4D97-AF65-F5344CB8AC3E}">
        <p14:creationId xmlns:p14="http://schemas.microsoft.com/office/powerpoint/2010/main" val="26382303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105DB2-FD3E-441D-8B7E-7AE83ECE27B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7432707"/>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105DB2-FD3E-441D-8B7E-7AE83ECE27B3}" type="slidenum">
              <a:rPr lang="en-US" smtClean="0"/>
              <a:t>80</a:t>
            </a:fld>
            <a:endParaRPr lang="en-US" dirty="0"/>
          </a:p>
        </p:txBody>
      </p:sp>
    </p:spTree>
    <p:extLst>
      <p:ext uri="{BB962C8B-B14F-4D97-AF65-F5344CB8AC3E}">
        <p14:creationId xmlns:p14="http://schemas.microsoft.com/office/powerpoint/2010/main" val="3793778342"/>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105DB2-FD3E-441D-8B7E-7AE83ECE27B3}" type="slidenum">
              <a:rPr lang="en-US" smtClean="0"/>
              <a:t>81</a:t>
            </a:fld>
            <a:endParaRPr lang="en-US" dirty="0"/>
          </a:p>
        </p:txBody>
      </p:sp>
    </p:spTree>
    <p:extLst>
      <p:ext uri="{BB962C8B-B14F-4D97-AF65-F5344CB8AC3E}">
        <p14:creationId xmlns:p14="http://schemas.microsoft.com/office/powerpoint/2010/main" val="965149178"/>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105DB2-FD3E-441D-8B7E-7AE83ECE27B3}" type="slidenum">
              <a:rPr lang="en-US" smtClean="0"/>
              <a:t>82</a:t>
            </a:fld>
            <a:endParaRPr lang="en-US" dirty="0"/>
          </a:p>
        </p:txBody>
      </p:sp>
    </p:spTree>
    <p:extLst>
      <p:ext uri="{BB962C8B-B14F-4D97-AF65-F5344CB8AC3E}">
        <p14:creationId xmlns:p14="http://schemas.microsoft.com/office/powerpoint/2010/main" val="4094721307"/>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105DB2-FD3E-441D-8B7E-7AE83ECE27B3}" type="slidenum">
              <a:rPr lang="en-US" smtClean="0"/>
              <a:t>83</a:t>
            </a:fld>
            <a:endParaRPr lang="en-US" dirty="0"/>
          </a:p>
        </p:txBody>
      </p:sp>
    </p:spTree>
    <p:extLst>
      <p:ext uri="{BB962C8B-B14F-4D97-AF65-F5344CB8AC3E}">
        <p14:creationId xmlns:p14="http://schemas.microsoft.com/office/powerpoint/2010/main" val="2344766218"/>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105DB2-FD3E-441D-8B7E-7AE83ECE27B3}" type="slidenum">
              <a:rPr lang="en-US" smtClean="0"/>
              <a:t>84</a:t>
            </a:fld>
            <a:endParaRPr lang="en-US" dirty="0"/>
          </a:p>
        </p:txBody>
      </p:sp>
    </p:spTree>
    <p:extLst>
      <p:ext uri="{BB962C8B-B14F-4D97-AF65-F5344CB8AC3E}">
        <p14:creationId xmlns:p14="http://schemas.microsoft.com/office/powerpoint/2010/main" val="3164324262"/>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105DB2-FD3E-441D-8B7E-7AE83ECE27B3}" type="slidenum">
              <a:rPr lang="en-US" smtClean="0"/>
              <a:t>85</a:t>
            </a:fld>
            <a:endParaRPr lang="en-US" dirty="0"/>
          </a:p>
        </p:txBody>
      </p:sp>
    </p:spTree>
    <p:extLst>
      <p:ext uri="{BB962C8B-B14F-4D97-AF65-F5344CB8AC3E}">
        <p14:creationId xmlns:p14="http://schemas.microsoft.com/office/powerpoint/2010/main" val="4225923217"/>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105DB2-FD3E-441D-8B7E-7AE83ECE27B3}" type="slidenum">
              <a:rPr lang="en-US" smtClean="0"/>
              <a:t>86</a:t>
            </a:fld>
            <a:endParaRPr lang="en-US" dirty="0"/>
          </a:p>
        </p:txBody>
      </p:sp>
    </p:spTree>
    <p:extLst>
      <p:ext uri="{BB962C8B-B14F-4D97-AF65-F5344CB8AC3E}">
        <p14:creationId xmlns:p14="http://schemas.microsoft.com/office/powerpoint/2010/main" val="2571759962"/>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105DB2-FD3E-441D-8B7E-7AE83ECE27B3}" type="slidenum">
              <a:rPr lang="en-US" smtClean="0"/>
              <a:t>87</a:t>
            </a:fld>
            <a:endParaRPr lang="en-US" dirty="0"/>
          </a:p>
        </p:txBody>
      </p:sp>
    </p:spTree>
    <p:extLst>
      <p:ext uri="{BB962C8B-B14F-4D97-AF65-F5344CB8AC3E}">
        <p14:creationId xmlns:p14="http://schemas.microsoft.com/office/powerpoint/2010/main" val="2315416540"/>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105DB2-FD3E-441D-8B7E-7AE83ECE27B3}" type="slidenum">
              <a:rPr lang="en-US" smtClean="0"/>
              <a:t>88</a:t>
            </a:fld>
            <a:endParaRPr lang="en-US" dirty="0"/>
          </a:p>
        </p:txBody>
      </p:sp>
    </p:spTree>
    <p:extLst>
      <p:ext uri="{BB962C8B-B14F-4D97-AF65-F5344CB8AC3E}">
        <p14:creationId xmlns:p14="http://schemas.microsoft.com/office/powerpoint/2010/main" val="894763634"/>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105DB2-FD3E-441D-8B7E-7AE83ECE27B3}" type="slidenum">
              <a:rPr lang="en-US" smtClean="0"/>
              <a:t>89</a:t>
            </a:fld>
            <a:endParaRPr lang="en-US" dirty="0"/>
          </a:p>
        </p:txBody>
      </p:sp>
    </p:spTree>
    <p:extLst>
      <p:ext uri="{BB962C8B-B14F-4D97-AF65-F5344CB8AC3E}">
        <p14:creationId xmlns:p14="http://schemas.microsoft.com/office/powerpoint/2010/main" val="4582311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105DB2-FD3E-441D-8B7E-7AE83ECE27B3}" type="slidenum">
              <a:rPr lang="en-US" smtClean="0"/>
              <a:t>9</a:t>
            </a:fld>
            <a:endParaRPr lang="en-US" dirty="0"/>
          </a:p>
        </p:txBody>
      </p:sp>
    </p:spTree>
    <p:extLst>
      <p:ext uri="{BB962C8B-B14F-4D97-AF65-F5344CB8AC3E}">
        <p14:creationId xmlns:p14="http://schemas.microsoft.com/office/powerpoint/2010/main" val="1491958028"/>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105DB2-FD3E-441D-8B7E-7AE83ECE27B3}" type="slidenum">
              <a:rPr lang="en-US" smtClean="0"/>
              <a:t>90</a:t>
            </a:fld>
            <a:endParaRPr lang="en-US" dirty="0"/>
          </a:p>
        </p:txBody>
      </p:sp>
    </p:spTree>
    <p:extLst>
      <p:ext uri="{BB962C8B-B14F-4D97-AF65-F5344CB8AC3E}">
        <p14:creationId xmlns:p14="http://schemas.microsoft.com/office/powerpoint/2010/main" val="522925278"/>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105DB2-FD3E-441D-8B7E-7AE83ECE27B3}" type="slidenum">
              <a:rPr lang="en-US" smtClean="0"/>
              <a:t>91</a:t>
            </a:fld>
            <a:endParaRPr lang="en-US" dirty="0"/>
          </a:p>
        </p:txBody>
      </p:sp>
    </p:spTree>
    <p:extLst>
      <p:ext uri="{BB962C8B-B14F-4D97-AF65-F5344CB8AC3E}">
        <p14:creationId xmlns:p14="http://schemas.microsoft.com/office/powerpoint/2010/main" val="59715281"/>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105DB2-FD3E-441D-8B7E-7AE83ECE27B3}" type="slidenum">
              <a:rPr lang="en-US" smtClean="0"/>
              <a:t>92</a:t>
            </a:fld>
            <a:endParaRPr lang="en-US" dirty="0"/>
          </a:p>
        </p:txBody>
      </p:sp>
    </p:spTree>
    <p:extLst>
      <p:ext uri="{BB962C8B-B14F-4D97-AF65-F5344CB8AC3E}">
        <p14:creationId xmlns:p14="http://schemas.microsoft.com/office/powerpoint/2010/main" val="2812526480"/>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105DB2-FD3E-441D-8B7E-7AE83ECE27B3}" type="slidenum">
              <a:rPr lang="en-US" smtClean="0"/>
              <a:t>93</a:t>
            </a:fld>
            <a:endParaRPr lang="en-US" dirty="0"/>
          </a:p>
        </p:txBody>
      </p:sp>
    </p:spTree>
    <p:extLst>
      <p:ext uri="{BB962C8B-B14F-4D97-AF65-F5344CB8AC3E}">
        <p14:creationId xmlns:p14="http://schemas.microsoft.com/office/powerpoint/2010/main" val="1012043637"/>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105DB2-FD3E-441D-8B7E-7AE83ECE27B3}" type="slidenum">
              <a:rPr lang="en-US" smtClean="0"/>
              <a:t>94</a:t>
            </a:fld>
            <a:endParaRPr lang="en-US" dirty="0"/>
          </a:p>
        </p:txBody>
      </p:sp>
    </p:spTree>
    <p:extLst>
      <p:ext uri="{BB962C8B-B14F-4D97-AF65-F5344CB8AC3E}">
        <p14:creationId xmlns:p14="http://schemas.microsoft.com/office/powerpoint/2010/main" val="2598491576"/>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105DB2-FD3E-441D-8B7E-7AE83ECE27B3}" type="slidenum">
              <a:rPr lang="en-US" smtClean="0"/>
              <a:t>95</a:t>
            </a:fld>
            <a:endParaRPr lang="en-US" dirty="0"/>
          </a:p>
        </p:txBody>
      </p:sp>
    </p:spTree>
    <p:extLst>
      <p:ext uri="{BB962C8B-B14F-4D97-AF65-F5344CB8AC3E}">
        <p14:creationId xmlns:p14="http://schemas.microsoft.com/office/powerpoint/2010/main" val="1413989015"/>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105DB2-FD3E-441D-8B7E-7AE83ECE27B3}" type="slidenum">
              <a:rPr lang="en-US" smtClean="0"/>
              <a:t>96</a:t>
            </a:fld>
            <a:endParaRPr lang="en-US" dirty="0"/>
          </a:p>
        </p:txBody>
      </p:sp>
    </p:spTree>
    <p:extLst>
      <p:ext uri="{BB962C8B-B14F-4D97-AF65-F5344CB8AC3E}">
        <p14:creationId xmlns:p14="http://schemas.microsoft.com/office/powerpoint/2010/main" val="1536832731"/>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105DB2-FD3E-441D-8B7E-7AE83ECE27B3}" type="slidenum">
              <a:rPr lang="en-US" smtClean="0"/>
              <a:t>97</a:t>
            </a:fld>
            <a:endParaRPr lang="en-US" dirty="0"/>
          </a:p>
        </p:txBody>
      </p:sp>
    </p:spTree>
    <p:extLst>
      <p:ext uri="{BB962C8B-B14F-4D97-AF65-F5344CB8AC3E}">
        <p14:creationId xmlns:p14="http://schemas.microsoft.com/office/powerpoint/2010/main" val="2805730251"/>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105DB2-FD3E-441D-8B7E-7AE83ECE27B3}" type="slidenum">
              <a:rPr lang="en-US" smtClean="0"/>
              <a:t>98</a:t>
            </a:fld>
            <a:endParaRPr lang="en-US" dirty="0"/>
          </a:p>
        </p:txBody>
      </p:sp>
    </p:spTree>
    <p:extLst>
      <p:ext uri="{BB962C8B-B14F-4D97-AF65-F5344CB8AC3E}">
        <p14:creationId xmlns:p14="http://schemas.microsoft.com/office/powerpoint/2010/main" val="854726437"/>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105DB2-FD3E-441D-8B7E-7AE83ECE27B3}" type="slidenum">
              <a:rPr lang="en-US" smtClean="0"/>
              <a:t>99</a:t>
            </a:fld>
            <a:endParaRPr lang="en-US" dirty="0"/>
          </a:p>
        </p:txBody>
      </p:sp>
    </p:spTree>
    <p:extLst>
      <p:ext uri="{BB962C8B-B14F-4D97-AF65-F5344CB8AC3E}">
        <p14:creationId xmlns:p14="http://schemas.microsoft.com/office/powerpoint/2010/main" val="13797500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title block"/>
          <p:cNvSpPr/>
          <p:nvPr/>
        </p:nvSpPr>
        <p:spPr bwMode="invGray">
          <a:xfrm>
            <a:off x="1141413" y="1600200"/>
            <a:ext cx="11047412" cy="32766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grpSp>
        <p:nvGrpSpPr>
          <p:cNvPr id="7" name="top graphic"/>
          <p:cNvGrpSpPr/>
          <p:nvPr/>
        </p:nvGrpSpPr>
        <p:grpSpPr>
          <a:xfrm>
            <a:off x="1279" y="0"/>
            <a:ext cx="12188952" cy="429768"/>
            <a:chOff x="1279" y="0"/>
            <a:chExt cx="12188952" cy="429768"/>
          </a:xfrm>
        </p:grpSpPr>
        <p:sp>
          <p:nvSpPr>
            <p:cNvPr id="8" name="Rectangle 7"/>
            <p:cNvSpPr/>
            <p:nvPr/>
          </p:nvSpPr>
          <p:spPr>
            <a:xfrm>
              <a:off x="1279" y="0"/>
              <a:ext cx="12188952" cy="228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9" name="Rectangle 8"/>
            <p:cNvSpPr/>
            <p:nvPr/>
          </p:nvSpPr>
          <p:spPr>
            <a:xfrm>
              <a:off x="1279" y="228600"/>
              <a:ext cx="12188952" cy="20116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10" name="Rectangle 9"/>
            <p:cNvSpPr/>
            <p:nvPr/>
          </p:nvSpPr>
          <p:spPr>
            <a:xfrm>
              <a:off x="1279" y="306324"/>
              <a:ext cx="12188952"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grpSp>
      <p:grpSp>
        <p:nvGrpSpPr>
          <p:cNvPr id="23" name="bottom graphic"/>
          <p:cNvGrpSpPr/>
          <p:nvPr/>
        </p:nvGrpSpPr>
        <p:grpSpPr>
          <a:xfrm>
            <a:off x="0" y="6080760"/>
            <a:ext cx="12190231" cy="777240"/>
            <a:chOff x="0" y="6080760"/>
            <a:chExt cx="12190231" cy="777240"/>
          </a:xfrm>
        </p:grpSpPr>
        <p:sp>
          <p:nvSpPr>
            <p:cNvPr id="13" name="Rectangle 12"/>
            <p:cNvSpPr/>
            <p:nvPr/>
          </p:nvSpPr>
          <p:spPr>
            <a:xfrm>
              <a:off x="0" y="6217920"/>
              <a:ext cx="12188825" cy="64008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dirty="0"/>
            </a:p>
          </p:txBody>
        </p:sp>
        <p:sp>
          <p:nvSpPr>
            <p:cNvPr id="14" name="Rectangle 13"/>
            <p:cNvSpPr/>
            <p:nvPr/>
          </p:nvSpPr>
          <p:spPr>
            <a:xfrm>
              <a:off x="1279" y="6080760"/>
              <a:ext cx="12188952" cy="9721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15" name="Rectangle 14"/>
            <p:cNvSpPr/>
            <p:nvPr/>
          </p:nvSpPr>
          <p:spPr>
            <a:xfrm>
              <a:off x="1279" y="6172200"/>
              <a:ext cx="12188952" cy="274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grpSp>
      <p:sp>
        <p:nvSpPr>
          <p:cNvPr id="2" name="Title 1"/>
          <p:cNvSpPr>
            <a:spLocks noGrp="1"/>
          </p:cNvSpPr>
          <p:nvPr>
            <p:ph type="ctrTitle"/>
          </p:nvPr>
        </p:nvSpPr>
        <p:spPr bwMode="invGray">
          <a:xfrm>
            <a:off x="1522414" y="1905000"/>
            <a:ext cx="9143998" cy="2667000"/>
          </a:xfrm>
        </p:spPr>
        <p:txBody>
          <a:bodyPr anchor="b">
            <a:normAutofit/>
          </a:bodyPr>
          <a:lstStyle>
            <a:lvl1pPr>
              <a:lnSpc>
                <a:spcPct val="80000"/>
              </a:lnSpc>
              <a:defRPr sz="6600">
                <a:solidFill>
                  <a:schemeClr val="bg1"/>
                </a:solidFill>
                <a:effectLst>
                  <a:outerShdw blurRad="88900" algn="ctr" rotWithShape="0">
                    <a:prstClr val="black">
                      <a:alpha val="35000"/>
                    </a:prstClr>
                  </a:outerShdw>
                </a:effectLst>
              </a:defRPr>
            </a:lvl1pPr>
          </a:lstStyle>
          <a:p>
            <a:r>
              <a:rPr lang="en-US"/>
              <a:t>Click to edit Master title style</a:t>
            </a:r>
            <a:endParaRPr dirty="0"/>
          </a:p>
        </p:txBody>
      </p:sp>
      <p:sp>
        <p:nvSpPr>
          <p:cNvPr id="3" name="Subtitle 2"/>
          <p:cNvSpPr>
            <a:spLocks noGrp="1"/>
          </p:cNvSpPr>
          <p:nvPr>
            <p:ph type="subTitle" idx="1"/>
          </p:nvPr>
        </p:nvSpPr>
        <p:spPr>
          <a:xfrm>
            <a:off x="1522413" y="5029200"/>
            <a:ext cx="8229598" cy="838200"/>
          </a:xfrm>
        </p:spPr>
        <p:txBody>
          <a:bodyPr/>
          <a:lstStyle>
            <a:lvl1pPr marL="0" indent="0" algn="l">
              <a:lnSpc>
                <a:spcPct val="90000"/>
              </a:lnSpc>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21" name="Footer Placeholder 20"/>
          <p:cNvSpPr>
            <a:spLocks noGrp="1"/>
          </p:cNvSpPr>
          <p:nvPr>
            <p:ph type="ftr" sz="quarter" idx="11"/>
          </p:nvPr>
        </p:nvSpPr>
        <p:spPr/>
        <p:txBody>
          <a:bodyPr/>
          <a:lstStyle/>
          <a:p>
            <a:r>
              <a:rPr lang="en-US" dirty="0"/>
              <a:t>Add a footer</a:t>
            </a:r>
          </a:p>
        </p:txBody>
      </p:sp>
      <p:sp>
        <p:nvSpPr>
          <p:cNvPr id="20" name="Date Placeholder 19"/>
          <p:cNvSpPr>
            <a:spLocks noGrp="1"/>
          </p:cNvSpPr>
          <p:nvPr>
            <p:ph type="dt" sz="half" idx="10"/>
          </p:nvPr>
        </p:nvSpPr>
        <p:spPr/>
        <p:txBody>
          <a:bodyPr/>
          <a:lstStyle/>
          <a:p>
            <a:fld id="{333B76B7-5811-4114-8A95-998148FFD529}" type="datetime1">
              <a:rPr lang="en-US" smtClean="0"/>
              <a:t>5/20/2018</a:t>
            </a:fld>
            <a:endParaRPr lang="en-US" dirty="0"/>
          </a:p>
        </p:txBody>
      </p:sp>
      <p:sp>
        <p:nvSpPr>
          <p:cNvPr id="22" name="Slide Number Placeholder 21"/>
          <p:cNvSpPr>
            <a:spLocks noGrp="1"/>
          </p:cNvSpPr>
          <p:nvPr>
            <p:ph type="sldNum" sz="quarter" idx="12"/>
          </p:nvPr>
        </p:nvSpPr>
        <p:spPr/>
        <p:txBody>
          <a:bodyPr/>
          <a:lstStyle/>
          <a:p>
            <a:fld id="{DF28FB93-0A08-4E7D-8E63-9EFA29F1E093}" type="slidenum">
              <a:rPr lang="en-US" smtClean="0"/>
              <a:pPr/>
              <a:t>‹#›</a:t>
            </a:fld>
            <a:endParaRPr lang="en-US" dirty="0"/>
          </a:p>
        </p:txBody>
      </p:sp>
    </p:spTree>
    <p:extLst>
      <p:ext uri="{BB962C8B-B14F-4D97-AF65-F5344CB8AC3E}">
        <p14:creationId xmlns:p14="http://schemas.microsoft.com/office/powerpoint/2010/main" val="408816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a:defRPr/>
            </a:lvl6pPr>
            <a:lvl7pPr>
              <a:defRPr/>
            </a:lvl7pPr>
            <a:lvl8pPr>
              <a:defRPr/>
            </a:lvl8pPr>
            <a:lvl9pPr>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175C077A-EF7A-41AA-8976-110EB7416C60}" type="datetime1">
              <a:rPr lang="en-US" smtClean="0"/>
              <a:t>5/20/2018</a:t>
            </a:fld>
            <a:endParaRPr lang="en-US" dirty="0"/>
          </a:p>
        </p:txBody>
      </p:sp>
      <p:sp>
        <p:nvSpPr>
          <p:cNvPr id="6" name="Slide Number Placeholder 5"/>
          <p:cNvSpPr>
            <a:spLocks noGrp="1"/>
          </p:cNvSpPr>
          <p:nvPr>
            <p:ph type="sldNum" sz="quarter" idx="12"/>
          </p:nvPr>
        </p:nvSpPr>
        <p:spPr/>
        <p:txBody>
          <a:bodyPr/>
          <a:lstStyle/>
          <a:p>
            <a:fld id="{DF28FB93-0A08-4E7D-8E63-9EFA29F1E093}" type="slidenum">
              <a:rPr lang="en-US" smtClean="0"/>
              <a:pPr/>
              <a:t>‹#›</a:t>
            </a:fld>
            <a:endParaRPr lang="en-US" dirty="0"/>
          </a:p>
        </p:txBody>
      </p:sp>
    </p:spTree>
    <p:extLst>
      <p:ext uri="{BB962C8B-B14F-4D97-AF65-F5344CB8AC3E}">
        <p14:creationId xmlns:p14="http://schemas.microsoft.com/office/powerpoint/2010/main" val="2223790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94507" y="609600"/>
            <a:ext cx="1143001" cy="54102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522413" y="609600"/>
            <a:ext cx="7696198" cy="5410200"/>
          </a:xfrm>
        </p:spPr>
        <p:txBody>
          <a:bodyPr vert="eaVert"/>
          <a:lstStyle>
            <a:lvl5pPr>
              <a:defRPr/>
            </a:lvl5pPr>
            <a:lvl6pPr>
              <a:defRPr/>
            </a:lvl6pPr>
            <a:lvl7pPr>
              <a:defRPr/>
            </a:lvl7pPr>
            <a:lvl8pPr>
              <a:defRPr/>
            </a:lvl8pPr>
            <a:lvl9pPr>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CFF5912B-6681-4BDF-AE10-F59636249FF3}" type="datetime1">
              <a:rPr lang="en-US" smtClean="0"/>
              <a:t>5/20/2018</a:t>
            </a:fld>
            <a:endParaRPr lang="en-US" dirty="0"/>
          </a:p>
        </p:txBody>
      </p:sp>
      <p:sp>
        <p:nvSpPr>
          <p:cNvPr id="6" name="Slide Number Placeholder 5"/>
          <p:cNvSpPr>
            <a:spLocks noGrp="1"/>
          </p:cNvSpPr>
          <p:nvPr>
            <p:ph type="sldNum" sz="quarter" idx="12"/>
          </p:nvPr>
        </p:nvSpPr>
        <p:spPr/>
        <p:txBody>
          <a:bodyPr/>
          <a:lstStyle/>
          <a:p>
            <a:fld id="{DF28FB93-0A08-4E7D-8E63-9EFA29F1E093}" type="slidenum">
              <a:rPr lang="en-US" smtClean="0"/>
              <a:pPr/>
              <a:t>‹#›</a:t>
            </a:fld>
            <a:endParaRPr lang="en-US" dirty="0"/>
          </a:p>
        </p:txBody>
      </p:sp>
    </p:spTree>
    <p:extLst>
      <p:ext uri="{BB962C8B-B14F-4D97-AF65-F5344CB8AC3E}">
        <p14:creationId xmlns:p14="http://schemas.microsoft.com/office/powerpoint/2010/main" val="2653419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3200"/>
            </a:lvl1pPr>
          </a:lstStyle>
          <a:p>
            <a:r>
              <a:rPr lang="en-US"/>
              <a:t>Click to edit Master title style</a:t>
            </a:r>
            <a:endParaRP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905C8E22-D0BA-4CB4-9C32-B27533199514}" type="datetime1">
              <a:rPr lang="en-US" smtClean="0"/>
              <a:t>5/20/2018</a:t>
            </a:fld>
            <a:endParaRPr dirty="0"/>
          </a:p>
        </p:txBody>
      </p:sp>
      <p:sp>
        <p:nvSpPr>
          <p:cNvPr id="6" name="Slide Number Placeholder 5"/>
          <p:cNvSpPr>
            <a:spLocks noGrp="1"/>
          </p:cNvSpPr>
          <p:nvPr>
            <p:ph type="sldNum" sz="quarter" idx="12"/>
          </p:nvPr>
        </p:nvSpPr>
        <p:spPr/>
        <p:txBody>
          <a:bodyPr/>
          <a:lstStyle/>
          <a:p>
            <a:fld id="{DF28FB93-0A08-4E7D-8E63-9EFA29F1E093}" type="slidenum">
              <a:rPr/>
              <a:pPr/>
              <a:t>‹#›</a:t>
            </a:fld>
            <a:endParaRPr dirty="0"/>
          </a:p>
        </p:txBody>
      </p:sp>
    </p:spTree>
    <p:extLst>
      <p:ext uri="{BB962C8B-B14F-4D97-AF65-F5344CB8AC3E}">
        <p14:creationId xmlns:p14="http://schemas.microsoft.com/office/powerpoint/2010/main" val="506475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3200"/>
            </a:lvl1pPr>
          </a:lstStyle>
          <a:p>
            <a:r>
              <a:rPr lang="en-US"/>
              <a:t>Click to edit Master title style</a:t>
            </a:r>
            <a:endParaRP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FC2180A9-7A83-412D-A8AC-5AF60A8AA507}" type="datetime1">
              <a:rPr lang="en-US" smtClean="0"/>
              <a:t>5/20/2018</a:t>
            </a:fld>
            <a:endParaRPr lang="en-US" dirty="0"/>
          </a:p>
        </p:txBody>
      </p:sp>
      <p:sp>
        <p:nvSpPr>
          <p:cNvPr id="6" name="Slide Number Placeholder 5"/>
          <p:cNvSpPr>
            <a:spLocks noGrp="1"/>
          </p:cNvSpPr>
          <p:nvPr>
            <p:ph type="sldNum" sz="quarter" idx="12"/>
          </p:nvPr>
        </p:nvSpPr>
        <p:spPr/>
        <p:txBody>
          <a:bodyPr/>
          <a:lstStyle/>
          <a:p>
            <a:fld id="{DF28FB93-0A08-4E7D-8E63-9EFA29F1E093}" type="slidenum">
              <a:rPr lang="en-US" smtClean="0"/>
              <a:pPr/>
              <a:t>‹#›</a:t>
            </a:fld>
            <a:endParaRPr lang="en-US" dirty="0"/>
          </a:p>
        </p:txBody>
      </p:sp>
    </p:spTree>
    <p:extLst>
      <p:ext uri="{BB962C8B-B14F-4D97-AF65-F5344CB8AC3E}">
        <p14:creationId xmlns:p14="http://schemas.microsoft.com/office/powerpoint/2010/main" val="894591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522413" y="1905000"/>
            <a:ext cx="9144000" cy="2667000"/>
          </a:xfrm>
        </p:spPr>
        <p:txBody>
          <a:bodyPr anchor="b">
            <a:normAutofit/>
          </a:bodyPr>
          <a:lstStyle>
            <a:lvl1pPr algn="l">
              <a:defRPr sz="5400" b="0" cap="none" baseline="0"/>
            </a:lvl1pPr>
          </a:lstStyle>
          <a:p>
            <a:r>
              <a:rPr lang="en-US"/>
              <a:t>Click to edit Master title style</a:t>
            </a:r>
            <a:endParaRPr/>
          </a:p>
        </p:txBody>
      </p:sp>
      <p:sp>
        <p:nvSpPr>
          <p:cNvPr id="3" name="Text Placeholder 2"/>
          <p:cNvSpPr>
            <a:spLocks noGrp="1"/>
          </p:cNvSpPr>
          <p:nvPr>
            <p:ph type="body" idx="1"/>
          </p:nvPr>
        </p:nvSpPr>
        <p:spPr>
          <a:xfrm>
            <a:off x="1522413" y="4876800"/>
            <a:ext cx="8229598" cy="1143000"/>
          </a:xfrm>
        </p:spPr>
        <p:txBody>
          <a:bodyPr anchor="t">
            <a:norm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5" name="Footer Placeholder 4"/>
          <p:cNvSpPr>
            <a:spLocks noGrp="1"/>
          </p:cNvSpPr>
          <p:nvPr>
            <p:ph type="ftr" sz="quarter" idx="11"/>
          </p:nvPr>
        </p:nvSpPr>
        <p:spPr/>
        <p:txBody>
          <a:bodyPr/>
          <a:lstStyle>
            <a:lvl1pPr>
              <a:defRPr>
                <a:solidFill>
                  <a:schemeClr val="tx1"/>
                </a:solidFill>
              </a:defRPr>
            </a:lvl1pPr>
          </a:lstStyle>
          <a:p>
            <a:r>
              <a:rPr lang="en-US" dirty="0"/>
              <a:t>Add a footer</a:t>
            </a:r>
          </a:p>
        </p:txBody>
      </p:sp>
      <p:sp>
        <p:nvSpPr>
          <p:cNvPr id="4" name="Date Placeholder 3"/>
          <p:cNvSpPr>
            <a:spLocks noGrp="1"/>
          </p:cNvSpPr>
          <p:nvPr>
            <p:ph type="dt" sz="half" idx="10"/>
          </p:nvPr>
        </p:nvSpPr>
        <p:spPr/>
        <p:txBody>
          <a:bodyPr/>
          <a:lstStyle>
            <a:lvl1pPr>
              <a:defRPr>
                <a:solidFill>
                  <a:schemeClr val="tx1"/>
                </a:solidFill>
              </a:defRPr>
            </a:lvl1pPr>
          </a:lstStyle>
          <a:p>
            <a:fld id="{6A563DF0-FDDF-4143-9D8C-6AF41892E174}" type="datetime1">
              <a:rPr lang="en-US" smtClean="0"/>
              <a:t>5/20/2018</a:t>
            </a:fld>
            <a:endParaRPr lang="en-US" dirty="0"/>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DF28FB93-0A08-4E7D-8E63-9EFA29F1E093}" type="slidenum">
              <a:rPr lang="en-US" smtClean="0"/>
              <a:pPr/>
              <a:t>‹#›</a:t>
            </a:fld>
            <a:endParaRPr lang="en-US" dirty="0"/>
          </a:p>
        </p:txBody>
      </p:sp>
    </p:spTree>
    <p:extLst>
      <p:ext uri="{BB962C8B-B14F-4D97-AF65-F5344CB8AC3E}">
        <p14:creationId xmlns:p14="http://schemas.microsoft.com/office/powerpoint/2010/main" val="3484106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522413" y="1904999"/>
            <a:ext cx="4435564" cy="4088921"/>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230849" y="1904999"/>
            <a:ext cx="4435564" cy="4088921"/>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baseline="0"/>
            </a:lvl8pPr>
            <a:lvl9pPr>
              <a:defRPr sz="16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38BB83F9-4677-4C31-8407-7919061A580B}" type="datetime1">
              <a:rPr lang="en-US" smtClean="0"/>
              <a:t>5/20/2018</a:t>
            </a:fld>
            <a:endParaRPr lang="en-US" dirty="0"/>
          </a:p>
        </p:txBody>
      </p:sp>
      <p:sp>
        <p:nvSpPr>
          <p:cNvPr id="7" name="Slide Number Placeholder 6"/>
          <p:cNvSpPr>
            <a:spLocks noGrp="1"/>
          </p:cNvSpPr>
          <p:nvPr>
            <p:ph type="sldNum" sz="quarter" idx="12"/>
          </p:nvPr>
        </p:nvSpPr>
        <p:spPr/>
        <p:txBody>
          <a:bodyPr/>
          <a:lstStyle/>
          <a:p>
            <a:fld id="{DF28FB93-0A08-4E7D-8E63-9EFA29F1E093}" type="slidenum">
              <a:rPr lang="en-US" smtClean="0"/>
              <a:pPr/>
              <a:t>‹#›</a:t>
            </a:fld>
            <a:endParaRPr lang="en-US" dirty="0"/>
          </a:p>
        </p:txBody>
      </p:sp>
    </p:spTree>
    <p:extLst>
      <p:ext uri="{BB962C8B-B14F-4D97-AF65-F5344CB8AC3E}">
        <p14:creationId xmlns:p14="http://schemas.microsoft.com/office/powerpoint/2010/main" val="1512259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522413" y="1828800"/>
            <a:ext cx="4419599" cy="685801"/>
          </a:xfrm>
        </p:spPr>
        <p:txBody>
          <a:bodyPr anchor="ctr">
            <a:normAutofit/>
          </a:bodyPr>
          <a:lstStyle>
            <a:lvl1pPr marL="0" indent="0">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522413" y="2590801"/>
            <a:ext cx="4419599" cy="34290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246814" y="1828800"/>
            <a:ext cx="4419599" cy="685801"/>
          </a:xfrm>
        </p:spPr>
        <p:txBody>
          <a:bodyPr anchor="ctr">
            <a:normAutofit/>
          </a:bodyPr>
          <a:lstStyle>
            <a:lvl1pPr marL="0" indent="0">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46814" y="2590801"/>
            <a:ext cx="4419599" cy="34290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Footer Placeholder 7"/>
          <p:cNvSpPr>
            <a:spLocks noGrp="1"/>
          </p:cNvSpPr>
          <p:nvPr>
            <p:ph type="ftr" sz="quarter" idx="11"/>
          </p:nvPr>
        </p:nvSpPr>
        <p:spPr/>
        <p:txBody>
          <a:bodyPr/>
          <a:lstStyle/>
          <a:p>
            <a:r>
              <a:rPr lang="en-US" dirty="0"/>
              <a:t>Add a footer</a:t>
            </a:r>
          </a:p>
        </p:txBody>
      </p:sp>
      <p:sp>
        <p:nvSpPr>
          <p:cNvPr id="7" name="Date Placeholder 6"/>
          <p:cNvSpPr>
            <a:spLocks noGrp="1"/>
          </p:cNvSpPr>
          <p:nvPr>
            <p:ph type="dt" sz="half" idx="10"/>
          </p:nvPr>
        </p:nvSpPr>
        <p:spPr/>
        <p:txBody>
          <a:bodyPr/>
          <a:lstStyle/>
          <a:p>
            <a:fld id="{C33939A6-3450-434F-A872-BEE63F7EB093}" type="datetime1">
              <a:rPr lang="en-US" smtClean="0"/>
              <a:t>5/20/2018</a:t>
            </a:fld>
            <a:endParaRPr lang="en-US" dirty="0"/>
          </a:p>
        </p:txBody>
      </p:sp>
      <p:sp>
        <p:nvSpPr>
          <p:cNvPr id="9" name="Slide Number Placeholder 8"/>
          <p:cNvSpPr>
            <a:spLocks noGrp="1"/>
          </p:cNvSpPr>
          <p:nvPr>
            <p:ph type="sldNum" sz="quarter" idx="12"/>
          </p:nvPr>
        </p:nvSpPr>
        <p:spPr/>
        <p:txBody>
          <a:bodyPr/>
          <a:lstStyle/>
          <a:p>
            <a:fld id="{DF28FB93-0A08-4E7D-8E63-9EFA29F1E093}" type="slidenum">
              <a:rPr lang="en-US" smtClean="0"/>
              <a:pPr/>
              <a:t>‹#›</a:t>
            </a:fld>
            <a:endParaRPr lang="en-US" dirty="0"/>
          </a:p>
        </p:txBody>
      </p:sp>
    </p:spTree>
    <p:extLst>
      <p:ext uri="{BB962C8B-B14F-4D97-AF65-F5344CB8AC3E}">
        <p14:creationId xmlns:p14="http://schemas.microsoft.com/office/powerpoint/2010/main" val="597700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4" name="Footer Placeholder 3"/>
          <p:cNvSpPr>
            <a:spLocks noGrp="1"/>
          </p:cNvSpPr>
          <p:nvPr>
            <p:ph type="ftr" sz="quarter" idx="11"/>
          </p:nvPr>
        </p:nvSpPr>
        <p:spPr/>
        <p:txBody>
          <a:bodyPr/>
          <a:lstStyle/>
          <a:p>
            <a:r>
              <a:rPr lang="en-US" dirty="0"/>
              <a:t>Add a footer</a:t>
            </a:r>
          </a:p>
        </p:txBody>
      </p:sp>
      <p:sp>
        <p:nvSpPr>
          <p:cNvPr id="3" name="Date Placeholder 2"/>
          <p:cNvSpPr>
            <a:spLocks noGrp="1"/>
          </p:cNvSpPr>
          <p:nvPr>
            <p:ph type="dt" sz="half" idx="10"/>
          </p:nvPr>
        </p:nvSpPr>
        <p:spPr/>
        <p:txBody>
          <a:bodyPr/>
          <a:lstStyle/>
          <a:p>
            <a:fld id="{E3BABB1C-FA00-4171-BA31-4C5E719472F3}" type="datetime1">
              <a:rPr lang="en-US" smtClean="0"/>
              <a:t>5/20/2018</a:t>
            </a:fld>
            <a:endParaRPr lang="en-US" dirty="0"/>
          </a:p>
        </p:txBody>
      </p:sp>
      <p:sp>
        <p:nvSpPr>
          <p:cNvPr id="5" name="Slide Number Placeholder 4"/>
          <p:cNvSpPr>
            <a:spLocks noGrp="1"/>
          </p:cNvSpPr>
          <p:nvPr>
            <p:ph type="sldNum" sz="quarter" idx="12"/>
          </p:nvPr>
        </p:nvSpPr>
        <p:spPr/>
        <p:txBody>
          <a:bodyPr/>
          <a:lstStyle/>
          <a:p>
            <a:fld id="{DF28FB93-0A08-4E7D-8E63-9EFA29F1E093}" type="slidenum">
              <a:rPr lang="en-US" smtClean="0"/>
              <a:pPr/>
              <a:t>‹#›</a:t>
            </a:fld>
            <a:endParaRPr lang="en-US" dirty="0"/>
          </a:p>
        </p:txBody>
      </p:sp>
    </p:spTree>
    <p:extLst>
      <p:ext uri="{BB962C8B-B14F-4D97-AF65-F5344CB8AC3E}">
        <p14:creationId xmlns:p14="http://schemas.microsoft.com/office/powerpoint/2010/main" val="981316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grpSp>
        <p:nvGrpSpPr>
          <p:cNvPr id="6" name="bottom graphic"/>
          <p:cNvGrpSpPr/>
          <p:nvPr userDrawn="1"/>
        </p:nvGrpSpPr>
        <p:grpSpPr>
          <a:xfrm>
            <a:off x="0" y="6309360"/>
            <a:ext cx="12190231" cy="548640"/>
            <a:chOff x="0" y="6309360"/>
            <a:chExt cx="12190231" cy="548640"/>
          </a:xfrm>
        </p:grpSpPr>
        <p:sp>
          <p:nvSpPr>
            <p:cNvPr id="7" name="Rectangle 6"/>
            <p:cNvSpPr/>
            <p:nvPr/>
          </p:nvSpPr>
          <p:spPr>
            <a:xfrm>
              <a:off x="0" y="6400800"/>
              <a:ext cx="12188825" cy="4572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dirty="0"/>
            </a:p>
          </p:txBody>
        </p:sp>
        <p:sp>
          <p:nvSpPr>
            <p:cNvPr id="8" name="Rectangle 7"/>
            <p:cNvSpPr/>
            <p:nvPr/>
          </p:nvSpPr>
          <p:spPr>
            <a:xfrm>
              <a:off x="1279" y="6309360"/>
              <a:ext cx="12188952" cy="9721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9" name="Rectangle 8"/>
            <p:cNvSpPr/>
            <p:nvPr/>
          </p:nvSpPr>
          <p:spPr>
            <a:xfrm>
              <a:off x="1279" y="6379143"/>
              <a:ext cx="12188952" cy="274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grpSp>
      <p:sp>
        <p:nvSpPr>
          <p:cNvPr id="3" name="Footer Placeholder 2"/>
          <p:cNvSpPr>
            <a:spLocks noGrp="1"/>
          </p:cNvSpPr>
          <p:nvPr>
            <p:ph type="ftr" sz="quarter" idx="11"/>
          </p:nvPr>
        </p:nvSpPr>
        <p:spPr/>
        <p:txBody>
          <a:bodyPr/>
          <a:lstStyle/>
          <a:p>
            <a:r>
              <a:rPr lang="en-US" dirty="0"/>
              <a:t>Add a footer</a:t>
            </a:r>
          </a:p>
        </p:txBody>
      </p:sp>
      <p:sp>
        <p:nvSpPr>
          <p:cNvPr id="2" name="Date Placeholder 1"/>
          <p:cNvSpPr>
            <a:spLocks noGrp="1"/>
          </p:cNvSpPr>
          <p:nvPr>
            <p:ph type="dt" sz="half" idx="10"/>
          </p:nvPr>
        </p:nvSpPr>
        <p:spPr/>
        <p:txBody>
          <a:bodyPr/>
          <a:lstStyle/>
          <a:p>
            <a:fld id="{D76C8610-5B57-4C6B-BF9F-F5397A1F60B8}" type="datetime1">
              <a:rPr lang="en-US" smtClean="0"/>
              <a:t>5/20/2018</a:t>
            </a:fld>
            <a:endParaRPr lang="en-US" dirty="0"/>
          </a:p>
        </p:txBody>
      </p:sp>
      <p:sp>
        <p:nvSpPr>
          <p:cNvPr id="4" name="Slide Number Placeholder 3"/>
          <p:cNvSpPr>
            <a:spLocks noGrp="1"/>
          </p:cNvSpPr>
          <p:nvPr>
            <p:ph type="sldNum" sz="quarter" idx="12"/>
          </p:nvPr>
        </p:nvSpPr>
        <p:spPr/>
        <p:txBody>
          <a:bodyPr/>
          <a:lstStyle/>
          <a:p>
            <a:fld id="{DF28FB93-0A08-4E7D-8E63-9EFA29F1E093}" type="slidenum">
              <a:rPr lang="en-US" smtClean="0"/>
              <a:pPr/>
              <a:t>‹#›</a:t>
            </a:fld>
            <a:endParaRPr lang="en-US" dirty="0"/>
          </a:p>
        </p:txBody>
      </p:sp>
    </p:spTree>
    <p:extLst>
      <p:ext uri="{BB962C8B-B14F-4D97-AF65-F5344CB8AC3E}">
        <p14:creationId xmlns:p14="http://schemas.microsoft.com/office/powerpoint/2010/main" val="4030035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frame"/>
          <p:cNvSpPr/>
          <p:nvPr/>
        </p:nvSpPr>
        <p:spPr>
          <a:xfrm>
            <a:off x="1217610" y="1019175"/>
            <a:ext cx="6126480" cy="4572000"/>
          </a:xfrm>
          <a:prstGeom prst="rect">
            <a:avLst/>
          </a:prstGeom>
          <a:noFill/>
          <a:ln w="101600">
            <a:solidFill>
              <a:schemeClr val="accent1">
                <a:lumMod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 name="Title 1"/>
          <p:cNvSpPr>
            <a:spLocks noGrp="1"/>
          </p:cNvSpPr>
          <p:nvPr>
            <p:ph type="title"/>
          </p:nvPr>
        </p:nvSpPr>
        <p:spPr>
          <a:xfrm>
            <a:off x="7923214" y="1371600"/>
            <a:ext cx="3124200" cy="2057400"/>
          </a:xfrm>
        </p:spPr>
        <p:txBody>
          <a:bodyPr anchor="b">
            <a:normAutofit/>
          </a:bodyPr>
          <a:lstStyle>
            <a:lvl1pPr algn="l">
              <a:defRPr sz="3200" b="1"/>
            </a:lvl1pPr>
          </a:lstStyle>
          <a:p>
            <a:r>
              <a:rPr lang="en-US"/>
              <a:t>Click to edit Master title style</a:t>
            </a:r>
            <a:endParaRPr/>
          </a:p>
        </p:txBody>
      </p:sp>
      <p:sp>
        <p:nvSpPr>
          <p:cNvPr id="3" name="Content Placeholder 2"/>
          <p:cNvSpPr>
            <a:spLocks noGrp="1"/>
          </p:cNvSpPr>
          <p:nvPr>
            <p:ph idx="1"/>
          </p:nvPr>
        </p:nvSpPr>
        <p:spPr>
          <a:xfrm>
            <a:off x="1491930" y="1293495"/>
            <a:ext cx="5577840" cy="402336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7923214" y="3536829"/>
            <a:ext cx="3124200" cy="1797169"/>
          </a:xfrm>
        </p:spPr>
        <p:txBody>
          <a:bodyPr>
            <a:normAutofit/>
          </a:bodyPr>
          <a:lstStyle>
            <a:lvl1pPr marL="0" indent="0">
              <a:spcBef>
                <a:spcPts val="8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BADBF3DD-8B6D-46AA-BCA9-242D4EF63DDF}" type="datetime1">
              <a:rPr lang="en-US" smtClean="0"/>
              <a:t>5/20/2018</a:t>
            </a:fld>
            <a:endParaRPr lang="en-US" dirty="0"/>
          </a:p>
        </p:txBody>
      </p:sp>
      <p:sp>
        <p:nvSpPr>
          <p:cNvPr id="7" name="Slide Number Placeholder 6"/>
          <p:cNvSpPr>
            <a:spLocks noGrp="1"/>
          </p:cNvSpPr>
          <p:nvPr>
            <p:ph type="sldNum" sz="quarter" idx="12"/>
          </p:nvPr>
        </p:nvSpPr>
        <p:spPr/>
        <p:txBody>
          <a:bodyPr/>
          <a:lstStyle/>
          <a:p>
            <a:fld id="{DF28FB93-0A08-4E7D-8E63-9EFA29F1E093}" type="slidenum">
              <a:rPr lang="en-US" smtClean="0"/>
              <a:pPr/>
              <a:t>‹#›</a:t>
            </a:fld>
            <a:endParaRPr lang="en-US" dirty="0"/>
          </a:p>
        </p:txBody>
      </p:sp>
    </p:spTree>
    <p:extLst>
      <p:ext uri="{BB962C8B-B14F-4D97-AF65-F5344CB8AC3E}">
        <p14:creationId xmlns:p14="http://schemas.microsoft.com/office/powerpoint/2010/main" val="3616132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frame"/>
          <p:cNvSpPr/>
          <p:nvPr/>
        </p:nvSpPr>
        <p:spPr>
          <a:xfrm>
            <a:off x="1217610" y="1019175"/>
            <a:ext cx="6126480" cy="4572000"/>
          </a:xfrm>
          <a:prstGeom prst="rect">
            <a:avLst/>
          </a:prstGeom>
          <a:noFill/>
          <a:ln w="101600">
            <a:solidFill>
              <a:schemeClr val="accent1">
                <a:lumMod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 name="Title 1"/>
          <p:cNvSpPr>
            <a:spLocks noGrp="1"/>
          </p:cNvSpPr>
          <p:nvPr>
            <p:ph type="title"/>
          </p:nvPr>
        </p:nvSpPr>
        <p:spPr>
          <a:xfrm>
            <a:off x="7923214" y="1371600"/>
            <a:ext cx="3124200" cy="2057400"/>
          </a:xfrm>
        </p:spPr>
        <p:txBody>
          <a:bodyPr anchor="b">
            <a:normAutofit/>
          </a:bodyPr>
          <a:lstStyle>
            <a:lvl1pPr algn="l">
              <a:defRPr sz="3200" b="0"/>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1400490" y="1202055"/>
            <a:ext cx="5760720" cy="4206240"/>
          </a:xfrm>
          <a:solidFill>
            <a:schemeClr val="bg1">
              <a:lumMod val="95000"/>
            </a:schemeClr>
          </a:solidFill>
        </p:spPr>
        <p:txBody>
          <a:bodyPr tIns="914400">
            <a:normAutofit/>
          </a:bodyPr>
          <a:lstStyle>
            <a:lvl1pPr marL="0" indent="0" algn="ctr">
              <a:spcBef>
                <a:spcPts val="0"/>
              </a:spcBef>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dirty="0"/>
          </a:p>
        </p:txBody>
      </p:sp>
      <p:sp>
        <p:nvSpPr>
          <p:cNvPr id="4" name="Text Placeholder 3"/>
          <p:cNvSpPr>
            <a:spLocks noGrp="1"/>
          </p:cNvSpPr>
          <p:nvPr>
            <p:ph type="body" sz="half" idx="2"/>
          </p:nvPr>
        </p:nvSpPr>
        <p:spPr>
          <a:xfrm>
            <a:off x="7923214" y="3536829"/>
            <a:ext cx="3124200" cy="1797171"/>
          </a:xfrm>
        </p:spPr>
        <p:txBody>
          <a:bodyPr>
            <a:normAutofit/>
          </a:bodyPr>
          <a:lstStyle>
            <a:lvl1pPr marL="0" indent="0">
              <a:spcBef>
                <a:spcPts val="8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23C41AE9-3D4A-4A08-B03D-DC6D2ADF5464}" type="datetime1">
              <a:rPr lang="en-US" smtClean="0"/>
              <a:t>5/20/2018</a:t>
            </a:fld>
            <a:endParaRPr lang="en-US" dirty="0"/>
          </a:p>
        </p:txBody>
      </p:sp>
      <p:sp>
        <p:nvSpPr>
          <p:cNvPr id="7" name="Slide Number Placeholder 6"/>
          <p:cNvSpPr>
            <a:spLocks noGrp="1"/>
          </p:cNvSpPr>
          <p:nvPr>
            <p:ph type="sldNum" sz="quarter" idx="12"/>
          </p:nvPr>
        </p:nvSpPr>
        <p:spPr/>
        <p:txBody>
          <a:bodyPr/>
          <a:lstStyle/>
          <a:p>
            <a:fld id="{DF28FB93-0A08-4E7D-8E63-9EFA29F1E093}" type="slidenum">
              <a:rPr lang="en-US" smtClean="0"/>
              <a:pPr/>
              <a:t>‹#›</a:t>
            </a:fld>
            <a:endParaRPr lang="en-US" dirty="0"/>
          </a:p>
        </p:txBody>
      </p:sp>
    </p:spTree>
    <p:extLst>
      <p:ext uri="{BB962C8B-B14F-4D97-AF65-F5344CB8AC3E}">
        <p14:creationId xmlns:p14="http://schemas.microsoft.com/office/powerpoint/2010/main" val="1931862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4" name="bottom graphic"/>
          <p:cNvGrpSpPr/>
          <p:nvPr/>
        </p:nvGrpSpPr>
        <p:grpSpPr>
          <a:xfrm>
            <a:off x="0" y="6309360"/>
            <a:ext cx="12190231" cy="548640"/>
            <a:chOff x="0" y="6309360"/>
            <a:chExt cx="12190231" cy="548640"/>
          </a:xfrm>
        </p:grpSpPr>
        <p:sp>
          <p:nvSpPr>
            <p:cNvPr id="7" name="Rectangle 6"/>
            <p:cNvSpPr/>
            <p:nvPr/>
          </p:nvSpPr>
          <p:spPr>
            <a:xfrm>
              <a:off x="0" y="6400800"/>
              <a:ext cx="12188825" cy="4572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dirty="0"/>
            </a:p>
          </p:txBody>
        </p:sp>
        <p:sp>
          <p:nvSpPr>
            <p:cNvPr id="8" name="Rectangle 7"/>
            <p:cNvSpPr/>
            <p:nvPr/>
          </p:nvSpPr>
          <p:spPr>
            <a:xfrm>
              <a:off x="1279" y="6309360"/>
              <a:ext cx="12188952" cy="9721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9" name="Rectangle 8"/>
            <p:cNvSpPr/>
            <p:nvPr/>
          </p:nvSpPr>
          <p:spPr>
            <a:xfrm>
              <a:off x="1279" y="6379143"/>
              <a:ext cx="12188952" cy="274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grpSp>
      <p:grpSp>
        <p:nvGrpSpPr>
          <p:cNvPr id="10" name="top graphic"/>
          <p:cNvGrpSpPr/>
          <p:nvPr/>
        </p:nvGrpSpPr>
        <p:grpSpPr>
          <a:xfrm>
            <a:off x="1279" y="0"/>
            <a:ext cx="12188952" cy="320040"/>
            <a:chOff x="1279" y="0"/>
            <a:chExt cx="12188952" cy="320040"/>
          </a:xfrm>
        </p:grpSpPr>
        <p:sp>
          <p:nvSpPr>
            <p:cNvPr id="11" name="Rectangle 10"/>
            <p:cNvSpPr/>
            <p:nvPr/>
          </p:nvSpPr>
          <p:spPr>
            <a:xfrm>
              <a:off x="1279" y="0"/>
              <a:ext cx="12188952" cy="17023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12" name="Rectangle 11"/>
            <p:cNvSpPr/>
            <p:nvPr/>
          </p:nvSpPr>
          <p:spPr>
            <a:xfrm>
              <a:off x="1279" y="170234"/>
              <a:ext cx="12188952" cy="14980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13" name="Rectangle 12"/>
            <p:cNvSpPr/>
            <p:nvPr/>
          </p:nvSpPr>
          <p:spPr>
            <a:xfrm>
              <a:off x="1279" y="231421"/>
              <a:ext cx="12188952" cy="274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grpSp>
      <p:sp>
        <p:nvSpPr>
          <p:cNvPr id="2" name="Title Placeholder 1"/>
          <p:cNvSpPr>
            <a:spLocks noGrp="1"/>
          </p:cNvSpPr>
          <p:nvPr>
            <p:ph type="title"/>
          </p:nvPr>
        </p:nvSpPr>
        <p:spPr>
          <a:xfrm>
            <a:off x="1522876" y="609600"/>
            <a:ext cx="9143538" cy="1066800"/>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522876" y="1905000"/>
            <a:ext cx="9143538" cy="369746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Footer Placeholder 4"/>
          <p:cNvSpPr>
            <a:spLocks noGrp="1"/>
          </p:cNvSpPr>
          <p:nvPr>
            <p:ph type="ftr" sz="quarter" idx="3"/>
          </p:nvPr>
        </p:nvSpPr>
        <p:spPr bwMode="auto">
          <a:xfrm>
            <a:off x="1507498" y="6516865"/>
            <a:ext cx="6062145" cy="228600"/>
          </a:xfrm>
          <a:prstGeom prst="rect">
            <a:avLst/>
          </a:prstGeom>
        </p:spPr>
        <p:txBody>
          <a:bodyPr vert="horz" lIns="91440" tIns="45720" rIns="91440" bIns="45720" rtlCol="0" anchor="ctr"/>
          <a:lstStyle>
            <a:lvl1pPr algn="l">
              <a:defRPr sz="1100" cap="all" baseline="0">
                <a:solidFill>
                  <a:schemeClr val="bg1"/>
                </a:solidFill>
              </a:defRPr>
            </a:lvl1pPr>
          </a:lstStyle>
          <a:p>
            <a:r>
              <a:rPr lang="en-US" dirty="0"/>
              <a:t>Add a footer</a:t>
            </a:r>
          </a:p>
        </p:txBody>
      </p:sp>
      <p:sp>
        <p:nvSpPr>
          <p:cNvPr id="4" name="Date Placeholder 3"/>
          <p:cNvSpPr>
            <a:spLocks noGrp="1"/>
          </p:cNvSpPr>
          <p:nvPr>
            <p:ph type="dt" sz="half" idx="2"/>
          </p:nvPr>
        </p:nvSpPr>
        <p:spPr bwMode="auto">
          <a:xfrm>
            <a:off x="7994363" y="6516865"/>
            <a:ext cx="1327622" cy="228600"/>
          </a:xfrm>
          <a:prstGeom prst="rect">
            <a:avLst/>
          </a:prstGeom>
        </p:spPr>
        <p:txBody>
          <a:bodyPr vert="horz" lIns="91440" tIns="45720" rIns="91440" bIns="45720" rtlCol="0" anchor="ctr"/>
          <a:lstStyle>
            <a:lvl1pPr algn="r">
              <a:defRPr sz="1100">
                <a:solidFill>
                  <a:schemeClr val="bg1"/>
                </a:solidFill>
              </a:defRPr>
            </a:lvl1pPr>
          </a:lstStyle>
          <a:p>
            <a:fld id="{5C6E67D0-0200-42BE-A0B2-78C70FBBB312}" type="datetime1">
              <a:rPr lang="en-US" smtClean="0"/>
              <a:pPr/>
              <a:t>5/20/2018</a:t>
            </a:fld>
            <a:endParaRPr lang="en-US" dirty="0"/>
          </a:p>
        </p:txBody>
      </p:sp>
      <p:sp>
        <p:nvSpPr>
          <p:cNvPr id="6" name="Slide Number Placeholder 5"/>
          <p:cNvSpPr>
            <a:spLocks noGrp="1"/>
          </p:cNvSpPr>
          <p:nvPr>
            <p:ph type="sldNum" sz="quarter" idx="4"/>
          </p:nvPr>
        </p:nvSpPr>
        <p:spPr bwMode="auto">
          <a:xfrm>
            <a:off x="9730094" y="6516865"/>
            <a:ext cx="936319" cy="228600"/>
          </a:xfrm>
          <a:prstGeom prst="rect">
            <a:avLst/>
          </a:prstGeom>
        </p:spPr>
        <p:txBody>
          <a:bodyPr vert="horz" lIns="91440" tIns="45720" rIns="91440" bIns="45720" rtlCol="0" anchor="ctr"/>
          <a:lstStyle>
            <a:lvl1pPr algn="r">
              <a:defRPr sz="1100">
                <a:solidFill>
                  <a:schemeClr val="bg1"/>
                </a:solidFill>
              </a:defRPr>
            </a:lvl1pPr>
          </a:lstStyle>
          <a:p>
            <a:fld id="{DF28FB93-0A08-4E7D-8E63-9EFA29F1E093}" type="slidenum">
              <a:rPr lang="en-US" smtClean="0"/>
              <a:pPr/>
              <a:t>‹#›</a:t>
            </a:fld>
            <a:endParaRPr lang="en-US" dirty="0"/>
          </a:p>
        </p:txBody>
      </p:sp>
    </p:spTree>
    <p:extLst>
      <p:ext uri="{BB962C8B-B14F-4D97-AF65-F5344CB8AC3E}">
        <p14:creationId xmlns:p14="http://schemas.microsoft.com/office/powerpoint/2010/main" val="3310681898"/>
      </p:ext>
    </p:extLst>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 id="2147483914"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3200" kern="1200">
          <a:solidFill>
            <a:schemeClr val="accent1">
              <a:lumMod val="50000"/>
            </a:schemeClr>
          </a:solidFill>
          <a:latin typeface="+mj-lt"/>
          <a:ea typeface="+mj-ea"/>
          <a:cs typeface="+mj-cs"/>
        </a:defRPr>
      </a:lvl1pPr>
    </p:titleStyle>
    <p:bodyStyle>
      <a:lvl1pPr marL="274320" indent="-274320" algn="l" defTabSz="914400" rtl="0" eaLnBrk="1" latinLnBrk="0" hangingPunct="1">
        <a:lnSpc>
          <a:spcPct val="90000"/>
        </a:lnSpc>
        <a:spcBef>
          <a:spcPts val="1800"/>
        </a:spcBef>
        <a:buClr>
          <a:schemeClr val="tx1"/>
        </a:buClr>
        <a:buSzPct val="80000"/>
        <a:buFont typeface="Wingdings" pitchFamily="2" charset="2"/>
        <a:buChar char="§"/>
        <a:defRPr sz="2400" kern="1200">
          <a:solidFill>
            <a:schemeClr val="tx1"/>
          </a:solidFill>
          <a:latin typeface="+mn-lt"/>
          <a:ea typeface="+mn-ea"/>
          <a:cs typeface="+mn-cs"/>
        </a:defRPr>
      </a:lvl1pPr>
      <a:lvl2pPr marL="548640" indent="-228600" algn="l" defTabSz="914400" rtl="0" eaLnBrk="1" latinLnBrk="0" hangingPunct="1">
        <a:lnSpc>
          <a:spcPct val="90000"/>
        </a:lnSpc>
        <a:spcBef>
          <a:spcPts val="1000"/>
        </a:spcBef>
        <a:buClr>
          <a:schemeClr val="tx1"/>
        </a:buClr>
        <a:buSzPct val="100000"/>
        <a:buFont typeface="Arial" pitchFamily="34" charset="0"/>
        <a:buChar char="–"/>
        <a:defRPr sz="2000" kern="1200">
          <a:solidFill>
            <a:schemeClr val="tx1"/>
          </a:solidFill>
          <a:latin typeface="+mn-lt"/>
          <a:ea typeface="+mn-ea"/>
          <a:cs typeface="+mn-cs"/>
        </a:defRPr>
      </a:lvl2pPr>
      <a:lvl3pPr marL="822960" indent="-228600" algn="l" defTabSz="914400" rtl="0" eaLnBrk="1" latinLnBrk="0" hangingPunct="1">
        <a:lnSpc>
          <a:spcPct val="90000"/>
        </a:lnSpc>
        <a:spcBef>
          <a:spcPts val="800"/>
        </a:spcBef>
        <a:buClr>
          <a:schemeClr val="tx1"/>
        </a:buClr>
        <a:buSzPct val="80000"/>
        <a:buFont typeface="Wingdings" pitchFamily="2" charset="2"/>
        <a:buChar char="§"/>
        <a:defRPr sz="1800" kern="1200">
          <a:solidFill>
            <a:schemeClr val="tx1"/>
          </a:solidFill>
          <a:latin typeface="+mn-lt"/>
          <a:ea typeface="+mn-ea"/>
          <a:cs typeface="+mn-cs"/>
        </a:defRPr>
      </a:lvl3pPr>
      <a:lvl4pPr marL="1097280" indent="-228600" algn="l" defTabSz="914400" rtl="0" eaLnBrk="1" latinLnBrk="0" hangingPunct="1">
        <a:lnSpc>
          <a:spcPct val="90000"/>
        </a:lnSpc>
        <a:spcBef>
          <a:spcPts val="800"/>
        </a:spcBef>
        <a:buClr>
          <a:schemeClr val="tx1"/>
        </a:buClr>
        <a:buSzPct val="100000"/>
        <a:buFont typeface="Arial" pitchFamily="34" charset="0"/>
        <a:buChar char="–"/>
        <a:defRPr sz="1600" kern="1200">
          <a:solidFill>
            <a:schemeClr val="tx1"/>
          </a:solidFill>
          <a:latin typeface="+mn-lt"/>
          <a:ea typeface="+mn-ea"/>
          <a:cs typeface="+mn-cs"/>
        </a:defRPr>
      </a:lvl4pPr>
      <a:lvl5pPr marL="1325880" indent="-228600" algn="l" defTabSz="914400" rtl="0" eaLnBrk="1" latinLnBrk="0" hangingPunct="1">
        <a:lnSpc>
          <a:spcPct val="90000"/>
        </a:lnSpc>
        <a:spcBef>
          <a:spcPts val="800"/>
        </a:spcBef>
        <a:buClr>
          <a:schemeClr val="tx1"/>
        </a:buClr>
        <a:buSzPct val="80000"/>
        <a:buFont typeface="Wingdings" pitchFamily="2" charset="2"/>
        <a:buChar char="§"/>
        <a:defRPr sz="1600" kern="1200">
          <a:solidFill>
            <a:schemeClr val="tx1"/>
          </a:solidFill>
          <a:latin typeface="+mn-lt"/>
          <a:ea typeface="+mn-ea"/>
          <a:cs typeface="+mn-cs"/>
        </a:defRPr>
      </a:lvl5pPr>
      <a:lvl6pPr marL="1554480" indent="-228600" algn="l" defTabSz="914400" rtl="0" eaLnBrk="1" latinLnBrk="0" hangingPunct="1">
        <a:lnSpc>
          <a:spcPct val="90000"/>
        </a:lnSpc>
        <a:spcBef>
          <a:spcPts val="800"/>
        </a:spcBef>
        <a:buClr>
          <a:schemeClr val="tx1"/>
        </a:buClr>
        <a:buSzPct val="100000"/>
        <a:buFont typeface="Arial" pitchFamily="34" charset="0"/>
        <a:buChar char="–"/>
        <a:defRPr sz="1600" kern="1200">
          <a:solidFill>
            <a:schemeClr val="tx1"/>
          </a:solidFill>
          <a:latin typeface="+mn-lt"/>
          <a:ea typeface="+mn-ea"/>
          <a:cs typeface="+mn-cs"/>
        </a:defRPr>
      </a:lvl6pPr>
      <a:lvl7pPr marL="1783080" indent="-228600" algn="l" defTabSz="914400" rtl="0" eaLnBrk="1" latinLnBrk="0" hangingPunct="1">
        <a:lnSpc>
          <a:spcPct val="90000"/>
        </a:lnSpc>
        <a:spcBef>
          <a:spcPts val="800"/>
        </a:spcBef>
        <a:buClr>
          <a:schemeClr val="tx1"/>
        </a:buClr>
        <a:buSzPct val="80000"/>
        <a:buFont typeface="Wingdings" pitchFamily="2" charset="2"/>
        <a:buChar char="§"/>
        <a:defRPr sz="1600" kern="1200">
          <a:solidFill>
            <a:schemeClr val="tx1"/>
          </a:solidFill>
          <a:latin typeface="+mn-lt"/>
          <a:ea typeface="+mn-ea"/>
          <a:cs typeface="+mn-cs"/>
        </a:defRPr>
      </a:lvl7pPr>
      <a:lvl8pPr marL="2011680" indent="-228600" algn="l" defTabSz="914400" rtl="0" eaLnBrk="1" latinLnBrk="0" hangingPunct="1">
        <a:lnSpc>
          <a:spcPct val="90000"/>
        </a:lnSpc>
        <a:spcBef>
          <a:spcPts val="800"/>
        </a:spcBef>
        <a:buClr>
          <a:schemeClr val="tx1"/>
        </a:buClr>
        <a:buSzPct val="100000"/>
        <a:buFont typeface="Arial" pitchFamily="34" charset="0"/>
        <a:buChar char="–"/>
        <a:defRPr sz="1600" kern="1200">
          <a:solidFill>
            <a:schemeClr val="tx1"/>
          </a:solidFill>
          <a:latin typeface="+mn-lt"/>
          <a:ea typeface="+mn-ea"/>
          <a:cs typeface="+mn-cs"/>
        </a:defRPr>
      </a:lvl8pPr>
      <a:lvl9pPr marL="2240280" indent="-228600" algn="l" defTabSz="914400" rtl="0" eaLnBrk="1" latinLnBrk="0" hangingPunct="1">
        <a:lnSpc>
          <a:spcPct val="90000"/>
        </a:lnSpc>
        <a:spcBef>
          <a:spcPts val="800"/>
        </a:spcBef>
        <a:buClr>
          <a:schemeClr val="tx1"/>
        </a:buClr>
        <a:buSzPct val="80000"/>
        <a:buFont typeface="Wingdings" pitchFamily="2" charset="2"/>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diagramData" Target="../diagrams/data27.xml"/><Relationship Id="rId7" Type="http://schemas.microsoft.com/office/2007/relationships/diagramDrawing" Target="../diagrams/drawing27.xml"/><Relationship Id="rId2" Type="http://schemas.openxmlformats.org/officeDocument/2006/relationships/notesSlide" Target="../notesSlides/notesSlide101.xml"/><Relationship Id="rId1" Type="http://schemas.openxmlformats.org/officeDocument/2006/relationships/slideLayout" Target="../slideLayouts/slideLayout2.xml"/><Relationship Id="rId6" Type="http://schemas.openxmlformats.org/officeDocument/2006/relationships/diagramColors" Target="../diagrams/colors27.xml"/><Relationship Id="rId5" Type="http://schemas.openxmlformats.org/officeDocument/2006/relationships/diagramQuickStyle" Target="../diagrams/quickStyle27.xml"/><Relationship Id="rId4" Type="http://schemas.openxmlformats.org/officeDocument/2006/relationships/diagramLayout" Target="../diagrams/layout27.xml"/></Relationships>
</file>

<file path=ppt/slides/_rels/slide102.xml.rels><?xml version="1.0" encoding="UTF-8" standalone="yes"?>
<Relationships xmlns="http://schemas.openxmlformats.org/package/2006/relationships"><Relationship Id="rId3" Type="http://schemas.openxmlformats.org/officeDocument/2006/relationships/diagramData" Target="../diagrams/data28.xml"/><Relationship Id="rId7" Type="http://schemas.microsoft.com/office/2007/relationships/diagramDrawing" Target="../diagrams/drawing28.xml"/><Relationship Id="rId2" Type="http://schemas.openxmlformats.org/officeDocument/2006/relationships/notesSlide" Target="../notesSlides/notesSlide102.xml"/><Relationship Id="rId1" Type="http://schemas.openxmlformats.org/officeDocument/2006/relationships/slideLayout" Target="../slideLayouts/slideLayout2.xml"/><Relationship Id="rId6" Type="http://schemas.openxmlformats.org/officeDocument/2006/relationships/diagramColors" Target="../diagrams/colors28.xml"/><Relationship Id="rId5" Type="http://schemas.openxmlformats.org/officeDocument/2006/relationships/diagramQuickStyle" Target="../diagrams/quickStyle28.xml"/><Relationship Id="rId4" Type="http://schemas.openxmlformats.org/officeDocument/2006/relationships/diagramLayout" Target="../diagrams/layout28.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diagramData" Target="../diagrams/data29.xml"/><Relationship Id="rId7" Type="http://schemas.microsoft.com/office/2007/relationships/diagramDrawing" Target="../diagrams/drawing29.xml"/><Relationship Id="rId2" Type="http://schemas.openxmlformats.org/officeDocument/2006/relationships/notesSlide" Target="../notesSlides/notesSlide107.xml"/><Relationship Id="rId1" Type="http://schemas.openxmlformats.org/officeDocument/2006/relationships/slideLayout" Target="../slideLayouts/slideLayout2.xml"/><Relationship Id="rId6" Type="http://schemas.openxmlformats.org/officeDocument/2006/relationships/diagramColors" Target="../diagrams/colors29.xml"/><Relationship Id="rId5" Type="http://schemas.openxmlformats.org/officeDocument/2006/relationships/diagramQuickStyle" Target="../diagrams/quickStyle29.xml"/><Relationship Id="rId4" Type="http://schemas.openxmlformats.org/officeDocument/2006/relationships/diagramLayout" Target="../diagrams/layout29.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3" Type="http://schemas.openxmlformats.org/officeDocument/2006/relationships/diagramData" Target="../diagrams/data30.xml"/><Relationship Id="rId7" Type="http://schemas.microsoft.com/office/2007/relationships/diagramDrawing" Target="../diagrams/drawing30.xml"/><Relationship Id="rId2" Type="http://schemas.openxmlformats.org/officeDocument/2006/relationships/notesSlide" Target="../notesSlides/notesSlide109.xml"/><Relationship Id="rId1" Type="http://schemas.openxmlformats.org/officeDocument/2006/relationships/slideLayout" Target="../slideLayouts/slideLayout2.xml"/><Relationship Id="rId6" Type="http://schemas.openxmlformats.org/officeDocument/2006/relationships/diagramColors" Target="../diagrams/colors30.xml"/><Relationship Id="rId5" Type="http://schemas.openxmlformats.org/officeDocument/2006/relationships/diagramQuickStyle" Target="../diagrams/quickStyle30.xml"/><Relationship Id="rId4" Type="http://schemas.openxmlformats.org/officeDocument/2006/relationships/diagramLayout" Target="../diagrams/layout3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diagramData" Target="../diagrams/data31.xml"/><Relationship Id="rId7" Type="http://schemas.microsoft.com/office/2007/relationships/diagramDrawing" Target="../diagrams/drawing31.xml"/><Relationship Id="rId2" Type="http://schemas.openxmlformats.org/officeDocument/2006/relationships/notesSlide" Target="../notesSlides/notesSlide110.xml"/><Relationship Id="rId1" Type="http://schemas.openxmlformats.org/officeDocument/2006/relationships/slideLayout" Target="../slideLayouts/slideLayout2.xml"/><Relationship Id="rId6" Type="http://schemas.openxmlformats.org/officeDocument/2006/relationships/diagramColors" Target="../diagrams/colors31.xml"/><Relationship Id="rId5" Type="http://schemas.openxmlformats.org/officeDocument/2006/relationships/diagramQuickStyle" Target="../diagrams/quickStyle31.xml"/><Relationship Id="rId4" Type="http://schemas.openxmlformats.org/officeDocument/2006/relationships/diagramLayout" Target="../diagrams/layout31.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8" Type="http://schemas.openxmlformats.org/officeDocument/2006/relationships/image" Target="../media/image47.svg"/><Relationship Id="rId3" Type="http://schemas.openxmlformats.org/officeDocument/2006/relationships/image" Target="../media/image42.png"/><Relationship Id="rId7" Type="http://schemas.openxmlformats.org/officeDocument/2006/relationships/image" Target="../media/image46.png"/><Relationship Id="rId2" Type="http://schemas.openxmlformats.org/officeDocument/2006/relationships/notesSlide" Target="../notesSlides/notesSlide112.xml"/><Relationship Id="rId1" Type="http://schemas.openxmlformats.org/officeDocument/2006/relationships/slideLayout" Target="../slideLayouts/slideLayout2.xml"/><Relationship Id="rId6" Type="http://schemas.openxmlformats.org/officeDocument/2006/relationships/image" Target="../media/image45.svg"/><Relationship Id="rId5" Type="http://schemas.openxmlformats.org/officeDocument/2006/relationships/image" Target="../media/image44.png"/><Relationship Id="rId4" Type="http://schemas.openxmlformats.org/officeDocument/2006/relationships/image" Target="../media/image43.svg"/><Relationship Id="rId9" Type="http://schemas.openxmlformats.org/officeDocument/2006/relationships/image" Target="../media/image48.jpg"/></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17.xml.rels><?xml version="1.0" encoding="UTF-8" standalone="yes"?>
<Relationships xmlns="http://schemas.openxmlformats.org/package/2006/relationships"><Relationship Id="rId8" Type="http://schemas.openxmlformats.org/officeDocument/2006/relationships/diagramData" Target="../diagrams/data14.xml"/><Relationship Id="rId3" Type="http://schemas.openxmlformats.org/officeDocument/2006/relationships/diagramData" Target="../diagrams/data13.xml"/><Relationship Id="rId7" Type="http://schemas.microsoft.com/office/2007/relationships/diagramDrawing" Target="../diagrams/drawing13.xml"/><Relationship Id="rId12" Type="http://schemas.microsoft.com/office/2007/relationships/diagramDrawing" Target="../diagrams/drawing14.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13.xml"/><Relationship Id="rId11" Type="http://schemas.openxmlformats.org/officeDocument/2006/relationships/diagramColors" Target="../diagrams/colors14.xml"/><Relationship Id="rId5" Type="http://schemas.openxmlformats.org/officeDocument/2006/relationships/diagramQuickStyle" Target="../diagrams/quickStyle13.xml"/><Relationship Id="rId10" Type="http://schemas.openxmlformats.org/officeDocument/2006/relationships/diagramQuickStyle" Target="../diagrams/quickStyle14.xml"/><Relationship Id="rId4" Type="http://schemas.openxmlformats.org/officeDocument/2006/relationships/diagramLayout" Target="../diagrams/layout13.xml"/><Relationship Id="rId9" Type="http://schemas.openxmlformats.org/officeDocument/2006/relationships/diagramLayout" Target="../diagrams/layout14.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19.xml.rels><?xml version="1.0" encoding="UTF-8" standalone="yes"?>
<Relationships xmlns="http://schemas.openxmlformats.org/package/2006/relationships"><Relationship Id="rId8" Type="http://schemas.openxmlformats.org/officeDocument/2006/relationships/diagramData" Target="../diagrams/data17.xml"/><Relationship Id="rId3" Type="http://schemas.openxmlformats.org/officeDocument/2006/relationships/diagramData" Target="../diagrams/data16.xml"/><Relationship Id="rId7" Type="http://schemas.microsoft.com/office/2007/relationships/diagramDrawing" Target="../diagrams/drawing16.xml"/><Relationship Id="rId12" Type="http://schemas.microsoft.com/office/2007/relationships/diagramDrawing" Target="../diagrams/drawing17.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16.xml"/><Relationship Id="rId11" Type="http://schemas.openxmlformats.org/officeDocument/2006/relationships/diagramColors" Target="../diagrams/colors17.xml"/><Relationship Id="rId5" Type="http://schemas.openxmlformats.org/officeDocument/2006/relationships/diagramQuickStyle" Target="../diagrams/quickStyle16.xml"/><Relationship Id="rId10" Type="http://schemas.openxmlformats.org/officeDocument/2006/relationships/diagramQuickStyle" Target="../diagrams/quickStyle17.xml"/><Relationship Id="rId4" Type="http://schemas.openxmlformats.org/officeDocument/2006/relationships/diagramLayout" Target="../diagrams/layout16.xml"/><Relationship Id="rId9" Type="http://schemas.openxmlformats.org/officeDocument/2006/relationships/diagramLayout" Target="../diagrams/layout17.xml"/></Relationships>
</file>

<file path=ppt/slides/_rels/slide2.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20.xml"/><Relationship Id="rId7" Type="http://schemas.microsoft.com/office/2007/relationships/diagramDrawing" Target="../diagrams/drawing20.xml"/><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diagramColors" Target="../diagrams/colors20.xml"/><Relationship Id="rId5" Type="http://schemas.openxmlformats.org/officeDocument/2006/relationships/diagramQuickStyle" Target="../diagrams/quickStyle20.xml"/><Relationship Id="rId4" Type="http://schemas.openxmlformats.org/officeDocument/2006/relationships/diagramLayout" Target="../diagrams/layout20.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21.xml"/><Relationship Id="rId7" Type="http://schemas.microsoft.com/office/2007/relationships/diagramDrawing" Target="../diagrams/drawing21.xml"/><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diagramColors" Target="../diagrams/colors21.xml"/><Relationship Id="rId5" Type="http://schemas.openxmlformats.org/officeDocument/2006/relationships/diagramQuickStyle" Target="../diagrams/quickStyle21.xml"/><Relationship Id="rId4" Type="http://schemas.openxmlformats.org/officeDocument/2006/relationships/diagramLayout" Target="../diagrams/layout21.xml"/></Relationships>
</file>

<file path=ppt/slides/_rels/slide3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22.xml"/><Relationship Id="rId7" Type="http://schemas.microsoft.com/office/2007/relationships/diagramDrawing" Target="../diagrams/drawing22.xml"/><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diagramColors" Target="../diagrams/colors22.xml"/><Relationship Id="rId5" Type="http://schemas.openxmlformats.org/officeDocument/2006/relationships/diagramQuickStyle" Target="../diagrams/quickStyle22.xml"/><Relationship Id="rId4" Type="http://schemas.openxmlformats.org/officeDocument/2006/relationships/diagramLayout" Target="../diagrams/layout2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5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diagramData" Target="../diagrams/data23.xml"/><Relationship Id="rId7" Type="http://schemas.microsoft.com/office/2007/relationships/diagramDrawing" Target="../diagrams/drawing23.xml"/><Relationship Id="rId2" Type="http://schemas.openxmlformats.org/officeDocument/2006/relationships/notesSlide" Target="../notesSlides/notesSlide75.xml"/><Relationship Id="rId1" Type="http://schemas.openxmlformats.org/officeDocument/2006/relationships/slideLayout" Target="../slideLayouts/slideLayout2.xml"/><Relationship Id="rId6" Type="http://schemas.openxmlformats.org/officeDocument/2006/relationships/diagramColors" Target="../diagrams/colors23.xml"/><Relationship Id="rId5" Type="http://schemas.openxmlformats.org/officeDocument/2006/relationships/diagramQuickStyle" Target="../diagrams/quickStyle23.xml"/><Relationship Id="rId4" Type="http://schemas.openxmlformats.org/officeDocument/2006/relationships/diagramLayout" Target="../diagrams/layout23.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8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90.xml.rels><?xml version="1.0" encoding="UTF-8" standalone="yes"?>
<Relationships xmlns="http://schemas.openxmlformats.org/package/2006/relationships"><Relationship Id="rId3" Type="http://schemas.openxmlformats.org/officeDocument/2006/relationships/diagramData" Target="../diagrams/data24.xml"/><Relationship Id="rId7" Type="http://schemas.microsoft.com/office/2007/relationships/diagramDrawing" Target="../diagrams/drawing24.xml"/><Relationship Id="rId2" Type="http://schemas.openxmlformats.org/officeDocument/2006/relationships/notesSlide" Target="../notesSlides/notesSlide90.xml"/><Relationship Id="rId1" Type="http://schemas.openxmlformats.org/officeDocument/2006/relationships/slideLayout" Target="../slideLayouts/slideLayout2.xml"/><Relationship Id="rId6" Type="http://schemas.openxmlformats.org/officeDocument/2006/relationships/diagramColors" Target="../diagrams/colors24.xml"/><Relationship Id="rId5" Type="http://schemas.openxmlformats.org/officeDocument/2006/relationships/diagramQuickStyle" Target="../diagrams/quickStyle24.xml"/><Relationship Id="rId4" Type="http://schemas.openxmlformats.org/officeDocument/2006/relationships/diagramLayout" Target="../diagrams/layout24.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diagramData" Target="../diagrams/data25.xml"/><Relationship Id="rId7" Type="http://schemas.microsoft.com/office/2007/relationships/diagramDrawing" Target="../diagrams/drawing25.xml"/><Relationship Id="rId2" Type="http://schemas.openxmlformats.org/officeDocument/2006/relationships/notesSlide" Target="../notesSlides/notesSlide92.xml"/><Relationship Id="rId1" Type="http://schemas.openxmlformats.org/officeDocument/2006/relationships/slideLayout" Target="../slideLayouts/slideLayout2.xml"/><Relationship Id="rId6" Type="http://schemas.openxmlformats.org/officeDocument/2006/relationships/diagramColors" Target="../diagrams/colors25.xml"/><Relationship Id="rId5" Type="http://schemas.openxmlformats.org/officeDocument/2006/relationships/diagramQuickStyle" Target="../diagrams/quickStyle25.xml"/><Relationship Id="rId4" Type="http://schemas.openxmlformats.org/officeDocument/2006/relationships/diagramLayout" Target="../diagrams/layout25.xml"/></Relationships>
</file>

<file path=ppt/slides/_rels/slide93.xml.rels><?xml version="1.0" encoding="UTF-8" standalone="yes"?>
<Relationships xmlns="http://schemas.openxmlformats.org/package/2006/relationships"><Relationship Id="rId3" Type="http://schemas.openxmlformats.org/officeDocument/2006/relationships/diagramData" Target="../diagrams/data26.xml"/><Relationship Id="rId7" Type="http://schemas.microsoft.com/office/2007/relationships/diagramDrawing" Target="../diagrams/drawing26.xml"/><Relationship Id="rId2" Type="http://schemas.openxmlformats.org/officeDocument/2006/relationships/notesSlide" Target="../notesSlides/notesSlide93.xml"/><Relationship Id="rId1" Type="http://schemas.openxmlformats.org/officeDocument/2006/relationships/slideLayout" Target="../slideLayouts/slideLayout2.xml"/><Relationship Id="rId6" Type="http://schemas.openxmlformats.org/officeDocument/2006/relationships/diagramColors" Target="../diagrams/colors26.xml"/><Relationship Id="rId5" Type="http://schemas.openxmlformats.org/officeDocument/2006/relationships/diagramQuickStyle" Target="../diagrams/quickStyle26.xml"/><Relationship Id="rId4" Type="http://schemas.openxmlformats.org/officeDocument/2006/relationships/diagramLayout" Target="../diagrams/layout26.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GST IMPACT-FINALISATION OF ACCOUNTS</a:t>
            </a:r>
          </a:p>
        </p:txBody>
      </p:sp>
      <p:sp>
        <p:nvSpPr>
          <p:cNvPr id="3" name="Content Placeholder 2"/>
          <p:cNvSpPr>
            <a:spLocks noGrp="1"/>
          </p:cNvSpPr>
          <p:nvPr>
            <p:ph type="subTitle" idx="1"/>
          </p:nvPr>
        </p:nvSpPr>
        <p:spPr>
          <a:xfrm>
            <a:off x="1141412" y="4953000"/>
            <a:ext cx="9982199" cy="533400"/>
          </a:xfrm>
        </p:spPr>
        <p:txBody>
          <a:bodyPr/>
          <a:lstStyle/>
          <a:p>
            <a:r>
              <a:rPr lang="en-US" dirty="0"/>
              <a:t>20</a:t>
            </a:r>
            <a:r>
              <a:rPr lang="en-US" baseline="30000" dirty="0"/>
              <a:t>th</a:t>
            </a:r>
            <a:r>
              <a:rPr lang="en-US" dirty="0"/>
              <a:t> May 2018|STAR SOCIETY-SURAT| Ashu Dalmia</a:t>
            </a:r>
          </a:p>
        </p:txBody>
      </p:sp>
      <p:sp>
        <p:nvSpPr>
          <p:cNvPr id="4" name="Rectangle: Rounded Corners 3">
            <a:extLst>
              <a:ext uri="{FF2B5EF4-FFF2-40B4-BE49-F238E27FC236}">
                <a16:creationId xmlns:a16="http://schemas.microsoft.com/office/drawing/2014/main" id="{8C3123E7-0FC0-4FE9-BC63-75ED8733629F}"/>
              </a:ext>
            </a:extLst>
          </p:cNvPr>
          <p:cNvSpPr/>
          <p:nvPr/>
        </p:nvSpPr>
        <p:spPr>
          <a:xfrm>
            <a:off x="3004625" y="6451310"/>
            <a:ext cx="4971801" cy="38287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5" name="Footer Placeholder 1">
            <a:extLst>
              <a:ext uri="{FF2B5EF4-FFF2-40B4-BE49-F238E27FC236}">
                <a16:creationId xmlns:a16="http://schemas.microsoft.com/office/drawing/2014/main" id="{E44CE850-D126-41E0-B1C7-C3EA9534B8AA}"/>
              </a:ext>
            </a:extLst>
          </p:cNvPr>
          <p:cNvSpPr txBox="1">
            <a:spLocks/>
          </p:cNvSpPr>
          <p:nvPr/>
        </p:nvSpPr>
        <p:spPr>
          <a:xfrm>
            <a:off x="4060370" y="6442435"/>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b="1" dirty="0">
                <a:solidFill>
                  <a:schemeClr val="tx1"/>
                </a:solidFill>
              </a:rPr>
              <a:t>www.gstindia.biz</a:t>
            </a:r>
          </a:p>
        </p:txBody>
      </p:sp>
      <p:sp>
        <p:nvSpPr>
          <p:cNvPr id="6" name="Rectangle: Rounded Corners 5">
            <a:extLst>
              <a:ext uri="{FF2B5EF4-FFF2-40B4-BE49-F238E27FC236}">
                <a16:creationId xmlns:a16="http://schemas.microsoft.com/office/drawing/2014/main" id="{6BD18B86-CEA4-486E-B443-52FBA7BFF50D}"/>
              </a:ext>
            </a:extLst>
          </p:cNvPr>
          <p:cNvSpPr/>
          <p:nvPr/>
        </p:nvSpPr>
        <p:spPr>
          <a:xfrm>
            <a:off x="11127340" y="6451310"/>
            <a:ext cx="928255" cy="38287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7" name="Slide Number Placeholder 2">
            <a:extLst>
              <a:ext uri="{FF2B5EF4-FFF2-40B4-BE49-F238E27FC236}">
                <a16:creationId xmlns:a16="http://schemas.microsoft.com/office/drawing/2014/main" id="{EBCE77C0-BCDC-4503-A085-7E1C1860C7D0}"/>
              </a:ext>
            </a:extLst>
          </p:cNvPr>
          <p:cNvSpPr txBox="1">
            <a:spLocks/>
          </p:cNvSpPr>
          <p:nvPr/>
        </p:nvSpPr>
        <p:spPr>
          <a:xfrm>
            <a:off x="9121155" y="6460184"/>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C4AF156-C04C-4D8A-8F54-0A15A26320AC}" type="slidenum">
              <a:rPr lang="en-US" sz="2000" b="1" smtClean="0">
                <a:solidFill>
                  <a:schemeClr val="tx1"/>
                </a:solidFill>
              </a:rPr>
              <a:pPr/>
              <a:t>1</a:t>
            </a:fld>
            <a:endParaRPr lang="en-US" sz="2000" b="1" dirty="0">
              <a:solidFill>
                <a:schemeClr val="tx1"/>
              </a:solidFill>
            </a:endParaRPr>
          </a:p>
        </p:txBody>
      </p:sp>
    </p:spTree>
    <p:extLst>
      <p:ext uri="{BB962C8B-B14F-4D97-AF65-F5344CB8AC3E}">
        <p14:creationId xmlns:p14="http://schemas.microsoft.com/office/powerpoint/2010/main" val="2957189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83C4A243-091A-4ED4-9B15-27C753CC2CCD}"/>
              </a:ext>
            </a:extLst>
          </p:cNvPr>
          <p:cNvGrpSpPr/>
          <p:nvPr/>
        </p:nvGrpSpPr>
        <p:grpSpPr>
          <a:xfrm>
            <a:off x="227012" y="990600"/>
            <a:ext cx="11804071" cy="846547"/>
            <a:chOff x="0" y="0"/>
            <a:chExt cx="11804071" cy="846547"/>
          </a:xfrm>
          <a:scene3d>
            <a:camera prst="orthographicFront"/>
            <a:lightRig rig="threePt" dir="t">
              <a:rot lat="0" lon="0" rev="7500000"/>
            </a:lightRig>
          </a:scene3d>
        </p:grpSpPr>
        <p:sp>
          <p:nvSpPr>
            <p:cNvPr id="18" name="Rectangle 17">
              <a:extLst>
                <a:ext uri="{FF2B5EF4-FFF2-40B4-BE49-F238E27FC236}">
                  <a16:creationId xmlns:a16="http://schemas.microsoft.com/office/drawing/2014/main" id="{443D831E-6AF8-453B-A61B-E605AB117A71}"/>
                </a:ext>
              </a:extLst>
            </p:cNvPr>
            <p:cNvSpPr/>
            <p:nvPr/>
          </p:nvSpPr>
          <p:spPr>
            <a:xfrm>
              <a:off x="0" y="0"/>
              <a:ext cx="11804071" cy="846547"/>
            </a:xfrm>
            <a:prstGeom prst="rect">
              <a:avLst/>
            </a:prstGeom>
            <a:solidFill>
              <a:schemeClr val="accent4">
                <a:lumMod val="40000"/>
                <a:lumOff val="60000"/>
              </a:schemeClr>
            </a:solidFill>
            <a:sp3d prstMaterial="plastic">
              <a:bevelT w="127000" h="25400" prst="relaxedInset"/>
              <a:bevelB w="88900" h="121750" prst="angle"/>
            </a:sp3d>
          </p:spPr>
          <p:style>
            <a:lnRef idx="0">
              <a:schemeClr val="dk1">
                <a:hueOff val="0"/>
                <a:satOff val="0"/>
                <a:lumOff val="0"/>
                <a:alphaOff val="0"/>
              </a:schemeClr>
            </a:lnRef>
            <a:fillRef idx="1">
              <a:scrgbClr r="0" g="0" b="0"/>
            </a:fillRef>
            <a:effectRef idx="2">
              <a:schemeClr val="accent2">
                <a:shade val="90000"/>
                <a:hueOff val="0"/>
                <a:satOff val="0"/>
                <a:lumOff val="0"/>
                <a:alphaOff val="0"/>
              </a:schemeClr>
            </a:effectRef>
            <a:fontRef idx="minor">
              <a:schemeClr val="lt1">
                <a:hueOff val="0"/>
                <a:satOff val="0"/>
                <a:lumOff val="0"/>
                <a:alphaOff val="0"/>
              </a:schemeClr>
            </a:fontRef>
          </p:style>
        </p:sp>
        <p:sp>
          <p:nvSpPr>
            <p:cNvPr id="19" name="TextBox 18">
              <a:extLst>
                <a:ext uri="{FF2B5EF4-FFF2-40B4-BE49-F238E27FC236}">
                  <a16:creationId xmlns:a16="http://schemas.microsoft.com/office/drawing/2014/main" id="{6338EDBE-7F7D-451E-A4CA-38E708242C48}"/>
                </a:ext>
              </a:extLst>
            </p:cNvPr>
            <p:cNvSpPr txBox="1"/>
            <p:nvPr/>
          </p:nvSpPr>
          <p:spPr>
            <a:xfrm>
              <a:off x="0" y="0"/>
              <a:ext cx="11804071" cy="846547"/>
            </a:xfrm>
            <a:prstGeom prst="rect">
              <a:avLst/>
            </a:prstGeom>
            <a:solidFill>
              <a:schemeClr val="bg1"/>
            </a:solidFill>
            <a:sp3d/>
          </p:spPr>
          <p:style>
            <a:lnRef idx="0">
              <a:scrgbClr r="0" g="0" b="0"/>
            </a:lnRef>
            <a:fillRef idx="0">
              <a:scrgbClr r="0" g="0" b="0"/>
            </a:fillRef>
            <a:effectRef idx="0">
              <a:scrgbClr r="0" g="0" b="0"/>
            </a:effectRef>
            <a:fontRef idx="minor">
              <a:schemeClr val="lt1">
                <a:hueOff val="0"/>
                <a:satOff val="0"/>
                <a:lumOff val="0"/>
                <a:alphaOff val="0"/>
              </a:schemeClr>
            </a:fontRef>
          </p:style>
          <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chemeClr val="tx1"/>
                  </a:solidFill>
                </a:rPr>
                <a:t>Electronic Credit Ledger</a:t>
              </a:r>
            </a:p>
            <a:p>
              <a:pPr marL="0" lvl="0" indent="0" algn="ctr" defTabSz="1066800">
                <a:lnSpc>
                  <a:spcPct val="90000"/>
                </a:lnSpc>
                <a:spcBef>
                  <a:spcPct val="0"/>
                </a:spcBef>
                <a:spcAft>
                  <a:spcPct val="35000"/>
                </a:spcAft>
                <a:buNone/>
              </a:pPr>
              <a:r>
                <a:rPr lang="en-US" sz="2400" b="1" kern="1200" dirty="0">
                  <a:solidFill>
                    <a:srgbClr val="FF0000"/>
                  </a:solidFill>
                </a:rPr>
                <a:t>(FORM GST PMT-02)</a:t>
              </a:r>
            </a:p>
          </p:txBody>
        </p:sp>
      </p:grpSp>
      <p:grpSp>
        <p:nvGrpSpPr>
          <p:cNvPr id="12" name="Group 11">
            <a:extLst>
              <a:ext uri="{FF2B5EF4-FFF2-40B4-BE49-F238E27FC236}">
                <a16:creationId xmlns:a16="http://schemas.microsoft.com/office/drawing/2014/main" id="{1C7F2531-5FBC-46BA-82C7-FDC1F003B153}"/>
              </a:ext>
            </a:extLst>
          </p:cNvPr>
          <p:cNvGrpSpPr/>
          <p:nvPr/>
        </p:nvGrpSpPr>
        <p:grpSpPr>
          <a:xfrm>
            <a:off x="227012" y="1943429"/>
            <a:ext cx="5902035" cy="3119669"/>
            <a:chOff x="0" y="952829"/>
            <a:chExt cx="5902035" cy="3119669"/>
          </a:xfrm>
          <a:scene3d>
            <a:camera prst="orthographicFront"/>
            <a:lightRig rig="threePt" dir="t">
              <a:rot lat="0" lon="0" rev="7500000"/>
            </a:lightRig>
          </a:scene3d>
        </p:grpSpPr>
        <p:sp>
          <p:nvSpPr>
            <p:cNvPr id="16" name="Rectangle 15">
              <a:extLst>
                <a:ext uri="{FF2B5EF4-FFF2-40B4-BE49-F238E27FC236}">
                  <a16:creationId xmlns:a16="http://schemas.microsoft.com/office/drawing/2014/main" id="{34B19BC7-17DF-47E2-A565-4FF92E713D5F}"/>
                </a:ext>
              </a:extLst>
            </p:cNvPr>
            <p:cNvSpPr/>
            <p:nvPr/>
          </p:nvSpPr>
          <p:spPr>
            <a:xfrm>
              <a:off x="0" y="952829"/>
              <a:ext cx="5902035" cy="3119669"/>
            </a:xfrm>
            <a:prstGeom prst="rect">
              <a:avLst/>
            </a:prstGeom>
            <a:solidFill>
              <a:schemeClr val="accent5">
                <a:lumMod val="40000"/>
                <a:lumOff val="60000"/>
              </a:schemeClr>
            </a:solidFill>
            <a:sp3d prstMaterial="plastic">
              <a:bevelT w="127000" h="25400" prst="relaxedInset"/>
            </a:sp3d>
          </p:spPr>
          <p:style>
            <a:lnRef idx="0">
              <a:schemeClr val="lt1">
                <a:hueOff val="0"/>
                <a:satOff val="0"/>
                <a:lumOff val="0"/>
                <a:alphaOff val="0"/>
              </a:schemeClr>
            </a:lnRef>
            <a:fillRef idx="3">
              <a:scrgbClr r="0" g="0" b="0"/>
            </a:fillRef>
            <a:effectRef idx="2">
              <a:schemeClr val="accent2">
                <a:hueOff val="0"/>
                <a:satOff val="0"/>
                <a:lumOff val="0"/>
                <a:alphaOff val="0"/>
              </a:schemeClr>
            </a:effectRef>
            <a:fontRef idx="minor">
              <a:schemeClr val="lt1"/>
            </a:fontRef>
          </p:style>
        </p:sp>
        <p:sp>
          <p:nvSpPr>
            <p:cNvPr id="17" name="TextBox 16">
              <a:extLst>
                <a:ext uri="{FF2B5EF4-FFF2-40B4-BE49-F238E27FC236}">
                  <a16:creationId xmlns:a16="http://schemas.microsoft.com/office/drawing/2014/main" id="{42AF1052-A9B2-4352-B99D-AB5E8F6EDD40}"/>
                </a:ext>
              </a:extLst>
            </p:cNvPr>
            <p:cNvSpPr txBox="1"/>
            <p:nvPr/>
          </p:nvSpPr>
          <p:spPr>
            <a:xfrm>
              <a:off x="0" y="952829"/>
              <a:ext cx="5902035" cy="3119669"/>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endParaRPr lang="en-US" sz="2000" b="1" u="sng" kern="1200" dirty="0">
                <a:solidFill>
                  <a:schemeClr val="tx1"/>
                </a:solidFill>
              </a:endParaRPr>
            </a:p>
            <a:p>
              <a:pPr marL="0" lvl="0" indent="0" algn="ctr" defTabSz="889000">
                <a:lnSpc>
                  <a:spcPct val="90000"/>
                </a:lnSpc>
                <a:spcBef>
                  <a:spcPct val="0"/>
                </a:spcBef>
                <a:spcAft>
                  <a:spcPct val="35000"/>
                </a:spcAft>
                <a:buNone/>
              </a:pPr>
              <a:r>
                <a:rPr lang="en-US" sz="2000" b="1" u="sng" kern="1200" dirty="0">
                  <a:solidFill>
                    <a:schemeClr val="tx1"/>
                  </a:solidFill>
                </a:rPr>
                <a:t>Credit by</a:t>
              </a:r>
            </a:p>
            <a:p>
              <a:pPr marL="0" lvl="0" indent="0" algn="ctr" defTabSz="889000">
                <a:lnSpc>
                  <a:spcPct val="90000"/>
                </a:lnSpc>
                <a:spcBef>
                  <a:spcPct val="0"/>
                </a:spcBef>
                <a:spcAft>
                  <a:spcPct val="35000"/>
                </a:spcAft>
                <a:buFont typeface="Wingdings" panose="05000000000000000000" pitchFamily="2" charset="2"/>
                <a:buNone/>
              </a:pPr>
              <a:r>
                <a:rPr lang="en-US" sz="2000" kern="1200" dirty="0">
                  <a:solidFill>
                    <a:schemeClr val="tx1"/>
                  </a:solidFill>
                </a:rPr>
                <a:t>Every claim of input tax credit  as self assessed in the return.</a:t>
              </a:r>
            </a:p>
            <a:p>
              <a:pPr marL="0" lvl="0" indent="0" algn="ctr" defTabSz="889000">
                <a:lnSpc>
                  <a:spcPct val="90000"/>
                </a:lnSpc>
                <a:spcBef>
                  <a:spcPct val="0"/>
                </a:spcBef>
                <a:spcAft>
                  <a:spcPct val="35000"/>
                </a:spcAft>
                <a:buNone/>
              </a:pPr>
              <a:r>
                <a:rPr lang="en-US" sz="2000" kern="1200" dirty="0">
                  <a:solidFill>
                    <a:schemeClr val="tx1"/>
                  </a:solidFill>
                </a:rPr>
                <a:t>Re-credited to extent of rejection of Claimed Unutilized ITC </a:t>
              </a:r>
            </a:p>
            <a:p>
              <a:pPr marL="0" lvl="0" indent="0" algn="ctr" defTabSz="889000">
                <a:lnSpc>
                  <a:spcPct val="90000"/>
                </a:lnSpc>
                <a:spcBef>
                  <a:spcPct val="0"/>
                </a:spcBef>
                <a:spcAft>
                  <a:spcPct val="35000"/>
                </a:spcAft>
                <a:buNone/>
              </a:pPr>
              <a:endParaRPr lang="en-US" sz="2000" kern="1200" dirty="0">
                <a:solidFill>
                  <a:schemeClr val="tx1"/>
                </a:solidFill>
              </a:endParaRPr>
            </a:p>
          </p:txBody>
        </p:sp>
      </p:grpSp>
      <p:grpSp>
        <p:nvGrpSpPr>
          <p:cNvPr id="13" name="Group 12">
            <a:extLst>
              <a:ext uri="{FF2B5EF4-FFF2-40B4-BE49-F238E27FC236}">
                <a16:creationId xmlns:a16="http://schemas.microsoft.com/office/drawing/2014/main" id="{F7D484D2-0A24-4BF1-9CA1-2D2C4811ACE1}"/>
              </a:ext>
            </a:extLst>
          </p:cNvPr>
          <p:cNvGrpSpPr/>
          <p:nvPr/>
        </p:nvGrpSpPr>
        <p:grpSpPr>
          <a:xfrm>
            <a:off x="6129047" y="1943429"/>
            <a:ext cx="5902035" cy="3119669"/>
            <a:chOff x="5902035" y="952829"/>
            <a:chExt cx="5902035" cy="3119669"/>
          </a:xfrm>
          <a:scene3d>
            <a:camera prst="orthographicFront"/>
            <a:lightRig rig="threePt" dir="t">
              <a:rot lat="0" lon="0" rev="7500000"/>
            </a:lightRig>
          </a:scene3d>
        </p:grpSpPr>
        <p:sp>
          <p:nvSpPr>
            <p:cNvPr id="14" name="Rectangle 13">
              <a:extLst>
                <a:ext uri="{FF2B5EF4-FFF2-40B4-BE49-F238E27FC236}">
                  <a16:creationId xmlns:a16="http://schemas.microsoft.com/office/drawing/2014/main" id="{520B71AE-B2A9-4AF8-9889-5E904085DAF2}"/>
                </a:ext>
              </a:extLst>
            </p:cNvPr>
            <p:cNvSpPr/>
            <p:nvPr/>
          </p:nvSpPr>
          <p:spPr>
            <a:xfrm>
              <a:off x="5902035" y="952829"/>
              <a:ext cx="5902035" cy="3119669"/>
            </a:xfrm>
            <a:prstGeom prst="rect">
              <a:avLst/>
            </a:prstGeom>
            <a:solidFill>
              <a:schemeClr val="accent6">
                <a:lumMod val="40000"/>
                <a:lumOff val="60000"/>
              </a:schemeClr>
            </a:solidFill>
            <a:sp3d prstMaterial="plastic">
              <a:bevelT w="127000" h="25400" prst="relaxedInset"/>
            </a:sp3d>
          </p:spPr>
          <p:style>
            <a:lnRef idx="0">
              <a:schemeClr val="lt1">
                <a:hueOff val="0"/>
                <a:satOff val="0"/>
                <a:lumOff val="0"/>
                <a:alphaOff val="0"/>
              </a:schemeClr>
            </a:lnRef>
            <a:fillRef idx="3">
              <a:scrgbClr r="0" g="0" b="0"/>
            </a:fillRef>
            <a:effectRef idx="2">
              <a:schemeClr val="accent2">
                <a:hueOff val="-1455363"/>
                <a:satOff val="-83928"/>
                <a:lumOff val="8628"/>
                <a:alphaOff val="0"/>
              </a:schemeClr>
            </a:effectRef>
            <a:fontRef idx="minor">
              <a:schemeClr val="lt1"/>
            </a:fontRef>
          </p:style>
        </p:sp>
        <p:sp>
          <p:nvSpPr>
            <p:cNvPr id="15" name="TextBox 14">
              <a:extLst>
                <a:ext uri="{FF2B5EF4-FFF2-40B4-BE49-F238E27FC236}">
                  <a16:creationId xmlns:a16="http://schemas.microsoft.com/office/drawing/2014/main" id="{7E417837-3008-404E-8909-9CD3FE58A7F5}"/>
                </a:ext>
              </a:extLst>
            </p:cNvPr>
            <p:cNvSpPr txBox="1"/>
            <p:nvPr/>
          </p:nvSpPr>
          <p:spPr>
            <a:xfrm>
              <a:off x="5902035" y="952829"/>
              <a:ext cx="5902035" cy="3119669"/>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endParaRPr lang="en-US" sz="2000" b="1" u="sng" kern="1200" dirty="0">
                <a:solidFill>
                  <a:schemeClr val="tx1"/>
                </a:solidFill>
              </a:endParaRPr>
            </a:p>
            <a:p>
              <a:pPr marL="0" lvl="0" indent="0" algn="ctr" defTabSz="889000">
                <a:lnSpc>
                  <a:spcPct val="90000"/>
                </a:lnSpc>
                <a:spcBef>
                  <a:spcPct val="0"/>
                </a:spcBef>
                <a:spcAft>
                  <a:spcPct val="35000"/>
                </a:spcAft>
                <a:buNone/>
              </a:pPr>
              <a:r>
                <a:rPr lang="en-US" sz="2000" b="1" u="sng" kern="1200" dirty="0">
                  <a:solidFill>
                    <a:schemeClr val="tx1"/>
                  </a:solidFill>
                </a:rPr>
                <a:t>Debit by</a:t>
              </a:r>
              <a:endParaRPr lang="en-US" sz="2000" kern="1200" dirty="0">
                <a:solidFill>
                  <a:schemeClr val="tx1"/>
                </a:solidFill>
              </a:endParaRPr>
            </a:p>
            <a:p>
              <a:pPr marL="0" lvl="0" indent="0" algn="ctr" defTabSz="889000">
                <a:lnSpc>
                  <a:spcPct val="90000"/>
                </a:lnSpc>
                <a:spcBef>
                  <a:spcPct val="0"/>
                </a:spcBef>
                <a:spcAft>
                  <a:spcPct val="35000"/>
                </a:spcAft>
                <a:buNone/>
              </a:pPr>
              <a:r>
                <a:rPr lang="en-US" sz="2000" kern="1200" dirty="0">
                  <a:solidFill>
                    <a:schemeClr val="tx1"/>
                  </a:solidFill>
                </a:rPr>
                <a:t>Extent of discharge of any output liability</a:t>
              </a:r>
            </a:p>
            <a:p>
              <a:pPr marL="0" lvl="0" indent="0" algn="ctr" defTabSz="889000">
                <a:lnSpc>
                  <a:spcPct val="90000"/>
                </a:lnSpc>
                <a:spcBef>
                  <a:spcPct val="0"/>
                </a:spcBef>
                <a:spcAft>
                  <a:spcPct val="35000"/>
                </a:spcAft>
                <a:buNone/>
              </a:pPr>
              <a:endParaRPr lang="en-US" sz="2000" kern="1200" dirty="0">
                <a:solidFill>
                  <a:schemeClr val="tx1"/>
                </a:solidFill>
              </a:endParaRPr>
            </a:p>
            <a:p>
              <a:pPr marL="0" lvl="0" indent="0" algn="ctr" defTabSz="889000">
                <a:lnSpc>
                  <a:spcPct val="90000"/>
                </a:lnSpc>
                <a:spcBef>
                  <a:spcPct val="0"/>
                </a:spcBef>
                <a:spcAft>
                  <a:spcPct val="35000"/>
                </a:spcAft>
                <a:buNone/>
              </a:pPr>
              <a:r>
                <a:rPr lang="en-US" sz="2000" kern="1200" dirty="0">
                  <a:solidFill>
                    <a:schemeClr val="tx1"/>
                  </a:solidFill>
                </a:rPr>
                <a:t>Claimed refund of any unutilized ITC</a:t>
              </a:r>
            </a:p>
            <a:p>
              <a:pPr marL="0" lvl="0" indent="0" algn="ctr" defTabSz="889000">
                <a:lnSpc>
                  <a:spcPct val="90000"/>
                </a:lnSpc>
                <a:spcBef>
                  <a:spcPct val="0"/>
                </a:spcBef>
                <a:spcAft>
                  <a:spcPct val="35000"/>
                </a:spcAft>
                <a:buNone/>
              </a:pPr>
              <a:endParaRPr lang="en-US" sz="2000" kern="1200" dirty="0">
                <a:solidFill>
                  <a:schemeClr val="tx1"/>
                </a:solidFill>
              </a:endParaRPr>
            </a:p>
            <a:p>
              <a:pPr marL="0" lvl="0" indent="0" algn="ctr" defTabSz="889000">
                <a:lnSpc>
                  <a:spcPct val="90000"/>
                </a:lnSpc>
                <a:spcBef>
                  <a:spcPct val="0"/>
                </a:spcBef>
                <a:spcAft>
                  <a:spcPct val="35000"/>
                </a:spcAft>
                <a:buNone/>
              </a:pPr>
              <a:endParaRPr lang="en-US" sz="2000" kern="1200" dirty="0">
                <a:solidFill>
                  <a:schemeClr val="tx1"/>
                </a:solidFill>
              </a:endParaRPr>
            </a:p>
          </p:txBody>
        </p:sp>
      </p:grpSp>
      <p:sp>
        <p:nvSpPr>
          <p:cNvPr id="20" name="Rectangle: Rounded Corners 19">
            <a:extLst>
              <a:ext uri="{FF2B5EF4-FFF2-40B4-BE49-F238E27FC236}">
                <a16:creationId xmlns:a16="http://schemas.microsoft.com/office/drawing/2014/main" id="{B1AF9F84-AF53-4AA9-972F-142D7152DC46}"/>
              </a:ext>
            </a:extLst>
          </p:cNvPr>
          <p:cNvSpPr/>
          <p:nvPr/>
        </p:nvSpPr>
        <p:spPr>
          <a:xfrm>
            <a:off x="3004625" y="6451310"/>
            <a:ext cx="4971801" cy="38287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21" name="Footer Placeholder 1">
            <a:extLst>
              <a:ext uri="{FF2B5EF4-FFF2-40B4-BE49-F238E27FC236}">
                <a16:creationId xmlns:a16="http://schemas.microsoft.com/office/drawing/2014/main" id="{B456DA6F-0007-4473-ABA1-D3121E0913A2}"/>
              </a:ext>
            </a:extLst>
          </p:cNvPr>
          <p:cNvSpPr txBox="1">
            <a:spLocks/>
          </p:cNvSpPr>
          <p:nvPr/>
        </p:nvSpPr>
        <p:spPr>
          <a:xfrm>
            <a:off x="4060370" y="6442435"/>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b="1" dirty="0">
                <a:solidFill>
                  <a:schemeClr val="tx1"/>
                </a:solidFill>
              </a:rPr>
              <a:t>www.gstindia.biz</a:t>
            </a:r>
          </a:p>
        </p:txBody>
      </p:sp>
      <p:sp>
        <p:nvSpPr>
          <p:cNvPr id="22" name="Rectangle: Rounded Corners 21">
            <a:extLst>
              <a:ext uri="{FF2B5EF4-FFF2-40B4-BE49-F238E27FC236}">
                <a16:creationId xmlns:a16="http://schemas.microsoft.com/office/drawing/2014/main" id="{E32B501D-A5CC-4648-8C68-A46D186FAB9A}"/>
              </a:ext>
            </a:extLst>
          </p:cNvPr>
          <p:cNvSpPr/>
          <p:nvPr/>
        </p:nvSpPr>
        <p:spPr>
          <a:xfrm>
            <a:off x="11127340" y="6451310"/>
            <a:ext cx="928255" cy="38287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23" name="Slide Number Placeholder 2">
            <a:extLst>
              <a:ext uri="{FF2B5EF4-FFF2-40B4-BE49-F238E27FC236}">
                <a16:creationId xmlns:a16="http://schemas.microsoft.com/office/drawing/2014/main" id="{CFD1FBCA-87B5-4A8B-B1A2-365887774C1E}"/>
              </a:ext>
            </a:extLst>
          </p:cNvPr>
          <p:cNvSpPr txBox="1">
            <a:spLocks/>
          </p:cNvSpPr>
          <p:nvPr/>
        </p:nvSpPr>
        <p:spPr>
          <a:xfrm>
            <a:off x="9121155" y="6460184"/>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C4AF156-C04C-4D8A-8F54-0A15A26320AC}" type="slidenum">
              <a:rPr lang="en-US" sz="2000" b="1" smtClean="0">
                <a:solidFill>
                  <a:schemeClr val="tx1"/>
                </a:solidFill>
              </a:rPr>
              <a:pPr/>
              <a:t>10</a:t>
            </a:fld>
            <a:endParaRPr lang="en-US" sz="2000" b="1" dirty="0">
              <a:solidFill>
                <a:schemeClr val="tx1"/>
              </a:solidFill>
            </a:endParaRPr>
          </a:p>
        </p:txBody>
      </p:sp>
    </p:spTree>
    <p:extLst>
      <p:ext uri="{BB962C8B-B14F-4D97-AF65-F5344CB8AC3E}">
        <p14:creationId xmlns:p14="http://schemas.microsoft.com/office/powerpoint/2010/main" val="466383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386" y="304800"/>
            <a:ext cx="12183487" cy="609600"/>
          </a:xfrm>
        </p:spPr>
        <p:txBody>
          <a:bodyPr>
            <a:normAutofit/>
          </a:bodyPr>
          <a:lstStyle/>
          <a:p>
            <a:r>
              <a:rPr lang="en-US" dirty="0"/>
              <a:t>Supply without Consideration:</a:t>
            </a:r>
          </a:p>
        </p:txBody>
      </p:sp>
      <p:graphicFrame>
        <p:nvGraphicFramePr>
          <p:cNvPr id="4" name="Table 3">
            <a:extLst>
              <a:ext uri="{FF2B5EF4-FFF2-40B4-BE49-F238E27FC236}">
                <a16:creationId xmlns:a16="http://schemas.microsoft.com/office/drawing/2014/main" id="{A29D922C-C7BA-423B-B7E3-488E995CE0E7}"/>
              </a:ext>
            </a:extLst>
          </p:cNvPr>
          <p:cNvGraphicFramePr>
            <a:graphicFrameLocks noGrp="1"/>
          </p:cNvGraphicFramePr>
          <p:nvPr>
            <p:extLst>
              <p:ext uri="{D42A27DB-BD31-4B8C-83A1-F6EECF244321}">
                <p14:modId xmlns:p14="http://schemas.microsoft.com/office/powerpoint/2010/main" val="754414010"/>
              </p:ext>
            </p:extLst>
          </p:nvPr>
        </p:nvGraphicFramePr>
        <p:xfrm>
          <a:off x="300181" y="990600"/>
          <a:ext cx="11356831" cy="4982893"/>
        </p:xfrm>
        <a:graphic>
          <a:graphicData uri="http://schemas.openxmlformats.org/drawingml/2006/table">
            <a:tbl>
              <a:tblPr firstRow="1" bandRow="1">
                <a:tableStyleId>{21E4AEA4-8DFA-4A89-87EB-49C32662AFE0}</a:tableStyleId>
              </a:tblPr>
              <a:tblGrid>
                <a:gridCol w="5985090">
                  <a:extLst>
                    <a:ext uri="{9D8B030D-6E8A-4147-A177-3AD203B41FA5}">
                      <a16:colId xmlns:a16="http://schemas.microsoft.com/office/drawing/2014/main" val="3451965088"/>
                    </a:ext>
                  </a:extLst>
                </a:gridCol>
                <a:gridCol w="3249755">
                  <a:extLst>
                    <a:ext uri="{9D8B030D-6E8A-4147-A177-3AD203B41FA5}">
                      <a16:colId xmlns:a16="http://schemas.microsoft.com/office/drawing/2014/main" val="1941095715"/>
                    </a:ext>
                  </a:extLst>
                </a:gridCol>
                <a:gridCol w="2121986">
                  <a:extLst>
                    <a:ext uri="{9D8B030D-6E8A-4147-A177-3AD203B41FA5}">
                      <a16:colId xmlns:a16="http://schemas.microsoft.com/office/drawing/2014/main" val="2846632961"/>
                    </a:ext>
                  </a:extLst>
                </a:gridCol>
              </a:tblGrid>
              <a:tr h="1065249">
                <a:tc>
                  <a:txBody>
                    <a:bodyPr/>
                    <a:lstStyle/>
                    <a:p>
                      <a:pPr algn="just"/>
                      <a:r>
                        <a:rPr lang="en-US" sz="2400" dirty="0"/>
                        <a:t>Cases </a:t>
                      </a:r>
                    </a:p>
                  </a:txBody>
                  <a:tcPr/>
                </a:tc>
                <a:tc>
                  <a:txBody>
                    <a:bodyPr/>
                    <a:lstStyle/>
                    <a:p>
                      <a:r>
                        <a:rPr lang="en-US" sz="2400" dirty="0"/>
                        <a:t>Revenue Recognition as per AS-9</a:t>
                      </a:r>
                    </a:p>
                  </a:txBody>
                  <a:tcPr/>
                </a:tc>
                <a:tc>
                  <a:txBody>
                    <a:bodyPr/>
                    <a:lstStyle/>
                    <a:p>
                      <a:r>
                        <a:rPr lang="en-US" sz="2400" dirty="0"/>
                        <a:t>Supply as per GST</a:t>
                      </a:r>
                    </a:p>
                  </a:txBody>
                  <a:tcPr/>
                </a:tc>
                <a:extLst>
                  <a:ext uri="{0D108BD9-81ED-4DB2-BD59-A6C34878D82A}">
                    <a16:rowId xmlns:a16="http://schemas.microsoft.com/office/drawing/2014/main" val="1327296176"/>
                  </a:ext>
                </a:extLst>
              </a:tr>
              <a:tr h="568681">
                <a:tc>
                  <a:txBody>
                    <a:bodyPr/>
                    <a:lstStyle/>
                    <a:p>
                      <a:pPr algn="just"/>
                      <a:r>
                        <a:rPr lang="en-US" sz="2400" dirty="0"/>
                        <a:t>Branch Transfer</a:t>
                      </a:r>
                    </a:p>
                  </a:txBody>
                  <a:tcPr/>
                </a:tc>
                <a:tc>
                  <a:txBody>
                    <a:bodyPr/>
                    <a:lstStyle/>
                    <a:p>
                      <a:r>
                        <a:rPr lang="en-US" sz="2400" dirty="0"/>
                        <a:t>No</a:t>
                      </a:r>
                    </a:p>
                  </a:txBody>
                  <a:tcPr/>
                </a:tc>
                <a:tc>
                  <a:txBody>
                    <a:bodyPr/>
                    <a:lstStyle/>
                    <a:p>
                      <a:r>
                        <a:rPr lang="en-US" sz="2400" dirty="0"/>
                        <a:t>Yes</a:t>
                      </a:r>
                    </a:p>
                  </a:txBody>
                  <a:tcPr/>
                </a:tc>
                <a:extLst>
                  <a:ext uri="{0D108BD9-81ED-4DB2-BD59-A6C34878D82A}">
                    <a16:rowId xmlns:a16="http://schemas.microsoft.com/office/drawing/2014/main" val="4149152881"/>
                  </a:ext>
                </a:extLst>
              </a:tr>
              <a:tr h="1065249">
                <a:tc>
                  <a:txBody>
                    <a:bodyPr/>
                    <a:lstStyle/>
                    <a:p>
                      <a:pPr algn="just"/>
                      <a:r>
                        <a:rPr lang="en-US" sz="2400" dirty="0"/>
                        <a:t>Supply by principal to agent, agent undertakes to supply on behalf of principal</a:t>
                      </a:r>
                    </a:p>
                  </a:txBody>
                  <a:tcPr/>
                </a:tc>
                <a:tc>
                  <a:txBody>
                    <a:bodyPr/>
                    <a:lstStyle/>
                    <a:p>
                      <a:r>
                        <a:rPr lang="en-US" sz="2400" dirty="0"/>
                        <a:t>No</a:t>
                      </a:r>
                    </a:p>
                  </a:txBody>
                  <a:tcPr/>
                </a:tc>
                <a:tc>
                  <a:txBody>
                    <a:bodyPr/>
                    <a:lstStyle/>
                    <a:p>
                      <a:r>
                        <a:rPr lang="en-US" sz="2400" dirty="0"/>
                        <a:t>Yes</a:t>
                      </a:r>
                    </a:p>
                  </a:txBody>
                  <a:tcPr/>
                </a:tc>
                <a:extLst>
                  <a:ext uri="{0D108BD9-81ED-4DB2-BD59-A6C34878D82A}">
                    <a16:rowId xmlns:a16="http://schemas.microsoft.com/office/drawing/2014/main" val="271400811"/>
                  </a:ext>
                </a:extLst>
              </a:tr>
              <a:tr h="1065249">
                <a:tc>
                  <a:txBody>
                    <a:bodyPr/>
                    <a:lstStyle/>
                    <a:p>
                      <a:pPr algn="just"/>
                      <a:r>
                        <a:rPr lang="en-US" sz="2400" dirty="0"/>
                        <a:t>Supply by agent to principal, agent undertakes to receive on behalf of principal</a:t>
                      </a:r>
                    </a:p>
                  </a:txBody>
                  <a:tcPr/>
                </a:tc>
                <a:tc>
                  <a:txBody>
                    <a:bodyPr/>
                    <a:lstStyle/>
                    <a:p>
                      <a:r>
                        <a:rPr lang="en-US" sz="2400" dirty="0"/>
                        <a:t>No</a:t>
                      </a:r>
                    </a:p>
                  </a:txBody>
                  <a:tcPr/>
                </a:tc>
                <a:tc>
                  <a:txBody>
                    <a:bodyPr/>
                    <a:lstStyle/>
                    <a:p>
                      <a:r>
                        <a:rPr lang="en-US" sz="2400" dirty="0"/>
                        <a:t>Yes</a:t>
                      </a:r>
                    </a:p>
                  </a:txBody>
                  <a:tcPr/>
                </a:tc>
                <a:extLst>
                  <a:ext uri="{0D108BD9-81ED-4DB2-BD59-A6C34878D82A}">
                    <a16:rowId xmlns:a16="http://schemas.microsoft.com/office/drawing/2014/main" val="693380695"/>
                  </a:ext>
                </a:extLst>
              </a:tr>
              <a:tr h="1218465">
                <a:tc>
                  <a:txBody>
                    <a:bodyPr/>
                    <a:lstStyle/>
                    <a:p>
                      <a:pPr algn="just"/>
                      <a:r>
                        <a:rPr lang="en-US" sz="2400" dirty="0"/>
                        <a:t>Permanent transfer of business asset without consideration, gift to an employee &gt; Rs. 50,000/-</a:t>
                      </a:r>
                    </a:p>
                  </a:txBody>
                  <a:tcPr/>
                </a:tc>
                <a:tc>
                  <a:txBody>
                    <a:bodyPr/>
                    <a:lstStyle/>
                    <a:p>
                      <a:r>
                        <a:rPr lang="en-US" sz="2400" dirty="0"/>
                        <a:t>No</a:t>
                      </a:r>
                    </a:p>
                  </a:txBody>
                  <a:tcPr/>
                </a:tc>
                <a:tc>
                  <a:txBody>
                    <a:bodyPr/>
                    <a:lstStyle/>
                    <a:p>
                      <a:r>
                        <a:rPr lang="en-US" sz="2400" dirty="0"/>
                        <a:t>Yes</a:t>
                      </a:r>
                    </a:p>
                  </a:txBody>
                  <a:tcPr/>
                </a:tc>
                <a:extLst>
                  <a:ext uri="{0D108BD9-81ED-4DB2-BD59-A6C34878D82A}">
                    <a16:rowId xmlns:a16="http://schemas.microsoft.com/office/drawing/2014/main" val="2974803231"/>
                  </a:ext>
                </a:extLst>
              </a:tr>
            </a:tbl>
          </a:graphicData>
        </a:graphic>
      </p:graphicFrame>
      <p:sp>
        <p:nvSpPr>
          <p:cNvPr id="5" name="Rectangle: Rounded Corners 4">
            <a:extLst>
              <a:ext uri="{FF2B5EF4-FFF2-40B4-BE49-F238E27FC236}">
                <a16:creationId xmlns:a16="http://schemas.microsoft.com/office/drawing/2014/main" id="{8BC5C340-2C91-4C30-8013-0673A32DBBED}"/>
              </a:ext>
            </a:extLst>
          </p:cNvPr>
          <p:cNvSpPr/>
          <p:nvPr/>
        </p:nvSpPr>
        <p:spPr>
          <a:xfrm>
            <a:off x="3004625" y="6451310"/>
            <a:ext cx="4971801" cy="38287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6" name="Footer Placeholder 1">
            <a:extLst>
              <a:ext uri="{FF2B5EF4-FFF2-40B4-BE49-F238E27FC236}">
                <a16:creationId xmlns:a16="http://schemas.microsoft.com/office/drawing/2014/main" id="{7981DD64-6F7F-4D44-AEDD-BDC07B057F58}"/>
              </a:ext>
            </a:extLst>
          </p:cNvPr>
          <p:cNvSpPr txBox="1">
            <a:spLocks/>
          </p:cNvSpPr>
          <p:nvPr/>
        </p:nvSpPr>
        <p:spPr>
          <a:xfrm>
            <a:off x="4060370" y="6442435"/>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b="1" dirty="0">
                <a:solidFill>
                  <a:schemeClr val="tx1"/>
                </a:solidFill>
              </a:rPr>
              <a:t>www.gstindia.biz</a:t>
            </a:r>
          </a:p>
        </p:txBody>
      </p:sp>
      <p:sp>
        <p:nvSpPr>
          <p:cNvPr id="7" name="Rectangle: Rounded Corners 6">
            <a:extLst>
              <a:ext uri="{FF2B5EF4-FFF2-40B4-BE49-F238E27FC236}">
                <a16:creationId xmlns:a16="http://schemas.microsoft.com/office/drawing/2014/main" id="{794B430C-3FA8-4EA6-A6F5-30D8CCA03AAA}"/>
              </a:ext>
            </a:extLst>
          </p:cNvPr>
          <p:cNvSpPr/>
          <p:nvPr/>
        </p:nvSpPr>
        <p:spPr>
          <a:xfrm>
            <a:off x="11127340" y="6451310"/>
            <a:ext cx="928255" cy="38287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8" name="Slide Number Placeholder 2">
            <a:extLst>
              <a:ext uri="{FF2B5EF4-FFF2-40B4-BE49-F238E27FC236}">
                <a16:creationId xmlns:a16="http://schemas.microsoft.com/office/drawing/2014/main" id="{87DAC6AA-03E9-49A8-B99B-20AE9B66352E}"/>
              </a:ext>
            </a:extLst>
          </p:cNvPr>
          <p:cNvSpPr txBox="1">
            <a:spLocks/>
          </p:cNvSpPr>
          <p:nvPr/>
        </p:nvSpPr>
        <p:spPr>
          <a:xfrm>
            <a:off x="9121155" y="6460184"/>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C4AF156-C04C-4D8A-8F54-0A15A26320AC}" type="slidenum">
              <a:rPr lang="en-US" sz="2000" b="1" smtClean="0">
                <a:solidFill>
                  <a:schemeClr val="tx1"/>
                </a:solidFill>
              </a:rPr>
              <a:pPr/>
              <a:t>100</a:t>
            </a:fld>
            <a:endParaRPr lang="en-US" sz="2000" b="1" dirty="0">
              <a:solidFill>
                <a:schemeClr val="tx1"/>
              </a:solidFill>
            </a:endParaRPr>
          </a:p>
        </p:txBody>
      </p:sp>
    </p:spTree>
    <p:extLst>
      <p:ext uri="{BB962C8B-B14F-4D97-AF65-F5344CB8AC3E}">
        <p14:creationId xmlns:p14="http://schemas.microsoft.com/office/powerpoint/2010/main" val="381792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a:extLst>
              <a:ext uri="{FF2B5EF4-FFF2-40B4-BE49-F238E27FC236}">
                <a16:creationId xmlns:a16="http://schemas.microsoft.com/office/drawing/2014/main" id="{527DB6C5-E632-4DC2-BA77-569B4F8EBB05}"/>
              </a:ext>
            </a:extLst>
          </p:cNvPr>
          <p:cNvGraphicFramePr/>
          <p:nvPr>
            <p:extLst>
              <p:ext uri="{D42A27DB-BD31-4B8C-83A1-F6EECF244321}">
                <p14:modId xmlns:p14="http://schemas.microsoft.com/office/powerpoint/2010/main" val="3441780914"/>
              </p:ext>
            </p:extLst>
          </p:nvPr>
        </p:nvGraphicFramePr>
        <p:xfrm>
          <a:off x="318655" y="955964"/>
          <a:ext cx="11033557" cy="51677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itle 2">
            <a:extLst>
              <a:ext uri="{FF2B5EF4-FFF2-40B4-BE49-F238E27FC236}">
                <a16:creationId xmlns:a16="http://schemas.microsoft.com/office/drawing/2014/main" id="{1E9F030C-1D19-4C6B-A072-1E44AE29AE65}"/>
              </a:ext>
            </a:extLst>
          </p:cNvPr>
          <p:cNvSpPr>
            <a:spLocks noGrp="1"/>
          </p:cNvSpPr>
          <p:nvPr>
            <p:ph type="title"/>
          </p:nvPr>
        </p:nvSpPr>
        <p:spPr>
          <a:xfrm>
            <a:off x="38386" y="304800"/>
            <a:ext cx="12183487" cy="609600"/>
          </a:xfrm>
        </p:spPr>
        <p:txBody>
          <a:bodyPr>
            <a:normAutofit/>
          </a:bodyPr>
          <a:lstStyle/>
          <a:p>
            <a:r>
              <a:rPr lang="en-US" dirty="0"/>
              <a:t>Goods Sent on Approval:</a:t>
            </a:r>
          </a:p>
        </p:txBody>
      </p:sp>
      <p:sp>
        <p:nvSpPr>
          <p:cNvPr id="4" name="Rectangle: Rounded Corners 3">
            <a:extLst>
              <a:ext uri="{FF2B5EF4-FFF2-40B4-BE49-F238E27FC236}">
                <a16:creationId xmlns:a16="http://schemas.microsoft.com/office/drawing/2014/main" id="{A04BA1F1-265E-4BCE-BFA3-B08F669DB365}"/>
              </a:ext>
            </a:extLst>
          </p:cNvPr>
          <p:cNvSpPr/>
          <p:nvPr/>
        </p:nvSpPr>
        <p:spPr>
          <a:xfrm>
            <a:off x="3004625" y="6451310"/>
            <a:ext cx="4971801" cy="38287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5" name="Footer Placeholder 1">
            <a:extLst>
              <a:ext uri="{FF2B5EF4-FFF2-40B4-BE49-F238E27FC236}">
                <a16:creationId xmlns:a16="http://schemas.microsoft.com/office/drawing/2014/main" id="{60BCD4EF-A362-4294-B733-E4DC64C6513D}"/>
              </a:ext>
            </a:extLst>
          </p:cNvPr>
          <p:cNvSpPr txBox="1">
            <a:spLocks/>
          </p:cNvSpPr>
          <p:nvPr/>
        </p:nvSpPr>
        <p:spPr>
          <a:xfrm>
            <a:off x="4060370" y="6442435"/>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b="1" dirty="0">
                <a:solidFill>
                  <a:schemeClr val="tx1"/>
                </a:solidFill>
              </a:rPr>
              <a:t>www.gstindia.biz</a:t>
            </a:r>
          </a:p>
        </p:txBody>
      </p:sp>
      <p:sp>
        <p:nvSpPr>
          <p:cNvPr id="7" name="Rectangle: Rounded Corners 6">
            <a:extLst>
              <a:ext uri="{FF2B5EF4-FFF2-40B4-BE49-F238E27FC236}">
                <a16:creationId xmlns:a16="http://schemas.microsoft.com/office/drawing/2014/main" id="{33BF09EC-D578-45F2-9DC3-0AC69884206E}"/>
              </a:ext>
            </a:extLst>
          </p:cNvPr>
          <p:cNvSpPr/>
          <p:nvPr/>
        </p:nvSpPr>
        <p:spPr>
          <a:xfrm>
            <a:off x="11127340" y="6451310"/>
            <a:ext cx="928255" cy="38287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8" name="Slide Number Placeholder 2">
            <a:extLst>
              <a:ext uri="{FF2B5EF4-FFF2-40B4-BE49-F238E27FC236}">
                <a16:creationId xmlns:a16="http://schemas.microsoft.com/office/drawing/2014/main" id="{4317D62F-7EC3-4CE6-A949-C6BE21963C2D}"/>
              </a:ext>
            </a:extLst>
          </p:cNvPr>
          <p:cNvSpPr txBox="1">
            <a:spLocks/>
          </p:cNvSpPr>
          <p:nvPr/>
        </p:nvSpPr>
        <p:spPr>
          <a:xfrm>
            <a:off x="9121155" y="6460184"/>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C4AF156-C04C-4D8A-8F54-0A15A26320AC}" type="slidenum">
              <a:rPr lang="en-US" sz="2000" b="1" smtClean="0">
                <a:solidFill>
                  <a:schemeClr val="tx1"/>
                </a:solidFill>
              </a:rPr>
              <a:pPr/>
              <a:t>101</a:t>
            </a:fld>
            <a:endParaRPr lang="en-US" sz="2000" b="1" dirty="0">
              <a:solidFill>
                <a:schemeClr val="tx1"/>
              </a:solidFill>
            </a:endParaRPr>
          </a:p>
        </p:txBody>
      </p:sp>
    </p:spTree>
    <p:extLst>
      <p:ext uri="{BB962C8B-B14F-4D97-AF65-F5344CB8AC3E}">
        <p14:creationId xmlns:p14="http://schemas.microsoft.com/office/powerpoint/2010/main" val="1839381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 7">
            <a:extLst>
              <a:ext uri="{FF2B5EF4-FFF2-40B4-BE49-F238E27FC236}">
                <a16:creationId xmlns:a16="http://schemas.microsoft.com/office/drawing/2014/main" id="{D70EE14A-4362-43A6-BE86-FFA216BCB164}"/>
              </a:ext>
            </a:extLst>
          </p:cNvPr>
          <p:cNvGraphicFramePr/>
          <p:nvPr>
            <p:extLst>
              <p:ext uri="{D42A27DB-BD31-4B8C-83A1-F6EECF244321}">
                <p14:modId xmlns:p14="http://schemas.microsoft.com/office/powerpoint/2010/main" val="3829153130"/>
              </p:ext>
            </p:extLst>
          </p:nvPr>
        </p:nvGraphicFramePr>
        <p:xfrm>
          <a:off x="235527" y="990599"/>
          <a:ext cx="11573885" cy="51816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itle 2">
            <a:extLst>
              <a:ext uri="{FF2B5EF4-FFF2-40B4-BE49-F238E27FC236}">
                <a16:creationId xmlns:a16="http://schemas.microsoft.com/office/drawing/2014/main" id="{044B2338-3FEE-4214-BDE0-7F2AFFC1B2E7}"/>
              </a:ext>
            </a:extLst>
          </p:cNvPr>
          <p:cNvSpPr>
            <a:spLocks noGrp="1"/>
          </p:cNvSpPr>
          <p:nvPr>
            <p:ph type="title"/>
          </p:nvPr>
        </p:nvSpPr>
        <p:spPr>
          <a:xfrm>
            <a:off x="38386" y="304800"/>
            <a:ext cx="12183487" cy="609600"/>
          </a:xfrm>
        </p:spPr>
        <p:txBody>
          <a:bodyPr>
            <a:normAutofit/>
          </a:bodyPr>
          <a:lstStyle/>
          <a:p>
            <a:r>
              <a:rPr lang="en-US" dirty="0"/>
              <a:t>Delivery Subject to Inspection/Installation:</a:t>
            </a:r>
          </a:p>
        </p:txBody>
      </p:sp>
      <p:sp>
        <p:nvSpPr>
          <p:cNvPr id="4" name="Rectangle: Rounded Corners 3">
            <a:extLst>
              <a:ext uri="{FF2B5EF4-FFF2-40B4-BE49-F238E27FC236}">
                <a16:creationId xmlns:a16="http://schemas.microsoft.com/office/drawing/2014/main" id="{8F51CEC5-4ECA-4490-B730-4F004FFA6183}"/>
              </a:ext>
            </a:extLst>
          </p:cNvPr>
          <p:cNvSpPr/>
          <p:nvPr/>
        </p:nvSpPr>
        <p:spPr>
          <a:xfrm>
            <a:off x="3004625" y="6451310"/>
            <a:ext cx="4971801" cy="38287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5" name="Footer Placeholder 1">
            <a:extLst>
              <a:ext uri="{FF2B5EF4-FFF2-40B4-BE49-F238E27FC236}">
                <a16:creationId xmlns:a16="http://schemas.microsoft.com/office/drawing/2014/main" id="{ECFB1DA4-E574-4985-9951-B9283AEB9F87}"/>
              </a:ext>
            </a:extLst>
          </p:cNvPr>
          <p:cNvSpPr txBox="1">
            <a:spLocks/>
          </p:cNvSpPr>
          <p:nvPr/>
        </p:nvSpPr>
        <p:spPr>
          <a:xfrm>
            <a:off x="4060370" y="6442435"/>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b="1" dirty="0">
                <a:solidFill>
                  <a:schemeClr val="tx1"/>
                </a:solidFill>
              </a:rPr>
              <a:t>www.gstindia.biz</a:t>
            </a:r>
          </a:p>
        </p:txBody>
      </p:sp>
      <p:sp>
        <p:nvSpPr>
          <p:cNvPr id="6" name="Rectangle: Rounded Corners 5">
            <a:extLst>
              <a:ext uri="{FF2B5EF4-FFF2-40B4-BE49-F238E27FC236}">
                <a16:creationId xmlns:a16="http://schemas.microsoft.com/office/drawing/2014/main" id="{09257681-F080-4EE0-B651-A7CBF00F3B06}"/>
              </a:ext>
            </a:extLst>
          </p:cNvPr>
          <p:cNvSpPr/>
          <p:nvPr/>
        </p:nvSpPr>
        <p:spPr>
          <a:xfrm>
            <a:off x="11127340" y="6451310"/>
            <a:ext cx="928255" cy="38287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7" name="Slide Number Placeholder 2">
            <a:extLst>
              <a:ext uri="{FF2B5EF4-FFF2-40B4-BE49-F238E27FC236}">
                <a16:creationId xmlns:a16="http://schemas.microsoft.com/office/drawing/2014/main" id="{7502DAC9-E124-4BCE-82B3-1EFF20CC86C8}"/>
              </a:ext>
            </a:extLst>
          </p:cNvPr>
          <p:cNvSpPr txBox="1">
            <a:spLocks/>
          </p:cNvSpPr>
          <p:nvPr/>
        </p:nvSpPr>
        <p:spPr>
          <a:xfrm>
            <a:off x="9121155" y="6460184"/>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C4AF156-C04C-4D8A-8F54-0A15A26320AC}" type="slidenum">
              <a:rPr lang="en-US" sz="2000" b="1" smtClean="0">
                <a:solidFill>
                  <a:schemeClr val="tx1"/>
                </a:solidFill>
              </a:rPr>
              <a:pPr/>
              <a:t>102</a:t>
            </a:fld>
            <a:endParaRPr lang="en-US" sz="2000" b="1" dirty="0">
              <a:solidFill>
                <a:schemeClr val="tx1"/>
              </a:solidFill>
            </a:endParaRPr>
          </a:p>
        </p:txBody>
      </p:sp>
    </p:spTree>
    <p:extLst>
      <p:ext uri="{BB962C8B-B14F-4D97-AF65-F5344CB8AC3E}">
        <p14:creationId xmlns:p14="http://schemas.microsoft.com/office/powerpoint/2010/main" val="415780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7012" y="304800"/>
            <a:ext cx="9143538" cy="533400"/>
          </a:xfrm>
        </p:spPr>
        <p:txBody>
          <a:bodyPr/>
          <a:lstStyle/>
          <a:p>
            <a:r>
              <a:rPr lang="en-US" dirty="0"/>
              <a:t>Consignment Sale:</a:t>
            </a:r>
          </a:p>
        </p:txBody>
      </p:sp>
      <p:sp>
        <p:nvSpPr>
          <p:cNvPr id="6" name="Wave 5">
            <a:extLst>
              <a:ext uri="{FF2B5EF4-FFF2-40B4-BE49-F238E27FC236}">
                <a16:creationId xmlns:a16="http://schemas.microsoft.com/office/drawing/2014/main" id="{8B6729FB-D2E8-442A-B204-C9CBFDA4D5A3}"/>
              </a:ext>
            </a:extLst>
          </p:cNvPr>
          <p:cNvSpPr/>
          <p:nvPr/>
        </p:nvSpPr>
        <p:spPr>
          <a:xfrm>
            <a:off x="678873" y="1052944"/>
            <a:ext cx="3117272" cy="1299074"/>
          </a:xfrm>
          <a:prstGeom prst="wav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As per AS-9</a:t>
            </a:r>
          </a:p>
        </p:txBody>
      </p:sp>
      <p:sp>
        <p:nvSpPr>
          <p:cNvPr id="7" name="Wave 6">
            <a:extLst>
              <a:ext uri="{FF2B5EF4-FFF2-40B4-BE49-F238E27FC236}">
                <a16:creationId xmlns:a16="http://schemas.microsoft.com/office/drawing/2014/main" id="{F52D8579-55AE-4973-A668-EC3018F33255}"/>
              </a:ext>
            </a:extLst>
          </p:cNvPr>
          <p:cNvSpPr/>
          <p:nvPr/>
        </p:nvSpPr>
        <p:spPr>
          <a:xfrm>
            <a:off x="706583" y="2466108"/>
            <a:ext cx="3117272" cy="3103419"/>
          </a:xfrm>
          <a:prstGeom prst="wave">
            <a:avLst>
              <a:gd name="adj1" fmla="val 4207"/>
              <a:gd name="adj2" fmla="val 0"/>
            </a:avLst>
          </a:prstGeom>
          <a:ln w="38100"/>
        </p:spPr>
        <p:style>
          <a:lnRef idx="2">
            <a:schemeClr val="accent1"/>
          </a:lnRef>
          <a:fillRef idx="1">
            <a:schemeClr val="lt1"/>
          </a:fillRef>
          <a:effectRef idx="0">
            <a:schemeClr val="accent1"/>
          </a:effectRef>
          <a:fontRef idx="minor">
            <a:schemeClr val="dk1"/>
          </a:fontRef>
        </p:style>
        <p:txBody>
          <a:bodyPr rtlCol="0" anchor="ctr"/>
          <a:lstStyle/>
          <a:p>
            <a:pPr algn="ctr"/>
            <a:r>
              <a:rPr lang="en-US" sz="2800" dirty="0"/>
              <a:t>Revenue should not be recognized until the goods are sold to a third party</a:t>
            </a:r>
          </a:p>
        </p:txBody>
      </p:sp>
      <p:sp>
        <p:nvSpPr>
          <p:cNvPr id="8" name="Wave 7">
            <a:extLst>
              <a:ext uri="{FF2B5EF4-FFF2-40B4-BE49-F238E27FC236}">
                <a16:creationId xmlns:a16="http://schemas.microsoft.com/office/drawing/2014/main" id="{3ABC4EFB-CC5F-457E-86C8-F70F256D568D}"/>
              </a:ext>
            </a:extLst>
          </p:cNvPr>
          <p:cNvSpPr/>
          <p:nvPr/>
        </p:nvSpPr>
        <p:spPr>
          <a:xfrm>
            <a:off x="7412184" y="1052944"/>
            <a:ext cx="3117272" cy="1299074"/>
          </a:xfrm>
          <a:prstGeom prst="wav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As per GST</a:t>
            </a:r>
          </a:p>
        </p:txBody>
      </p:sp>
      <p:sp>
        <p:nvSpPr>
          <p:cNvPr id="9" name="Wave 8">
            <a:extLst>
              <a:ext uri="{FF2B5EF4-FFF2-40B4-BE49-F238E27FC236}">
                <a16:creationId xmlns:a16="http://schemas.microsoft.com/office/drawing/2014/main" id="{123EE3E4-EAE5-4BA8-A99A-23A9907581E9}"/>
              </a:ext>
            </a:extLst>
          </p:cNvPr>
          <p:cNvSpPr/>
          <p:nvPr/>
        </p:nvSpPr>
        <p:spPr>
          <a:xfrm>
            <a:off x="7412184" y="2466107"/>
            <a:ext cx="3117272" cy="3103419"/>
          </a:xfrm>
          <a:prstGeom prst="wave">
            <a:avLst>
              <a:gd name="adj1" fmla="val 4207"/>
              <a:gd name="adj2" fmla="val 0"/>
            </a:avLst>
          </a:prstGeom>
          <a:ln w="38100"/>
        </p:spPr>
        <p:style>
          <a:lnRef idx="2">
            <a:schemeClr val="accent1"/>
          </a:lnRef>
          <a:fillRef idx="1">
            <a:schemeClr val="lt1"/>
          </a:fillRef>
          <a:effectRef idx="0">
            <a:schemeClr val="accent1"/>
          </a:effectRef>
          <a:fontRef idx="minor">
            <a:schemeClr val="dk1"/>
          </a:fontRef>
        </p:style>
        <p:txBody>
          <a:bodyPr rtlCol="0" anchor="ctr"/>
          <a:lstStyle/>
          <a:p>
            <a:pPr algn="ctr"/>
            <a:r>
              <a:rPr lang="en-US" sz="2800" dirty="0"/>
              <a:t>It will constitute supply on the movement of goods from place of supply</a:t>
            </a:r>
          </a:p>
        </p:txBody>
      </p:sp>
      <p:sp>
        <p:nvSpPr>
          <p:cNvPr id="10" name="Rectangle: Rounded Corners 9">
            <a:extLst>
              <a:ext uri="{FF2B5EF4-FFF2-40B4-BE49-F238E27FC236}">
                <a16:creationId xmlns:a16="http://schemas.microsoft.com/office/drawing/2014/main" id="{3050DCB7-857D-4477-8433-C344FA33DE48}"/>
              </a:ext>
            </a:extLst>
          </p:cNvPr>
          <p:cNvSpPr/>
          <p:nvPr/>
        </p:nvSpPr>
        <p:spPr>
          <a:xfrm>
            <a:off x="3004625" y="6451310"/>
            <a:ext cx="4971801" cy="38287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11" name="Footer Placeholder 1">
            <a:extLst>
              <a:ext uri="{FF2B5EF4-FFF2-40B4-BE49-F238E27FC236}">
                <a16:creationId xmlns:a16="http://schemas.microsoft.com/office/drawing/2014/main" id="{52E16077-AADA-45E7-8406-10007C2E209F}"/>
              </a:ext>
            </a:extLst>
          </p:cNvPr>
          <p:cNvSpPr txBox="1">
            <a:spLocks/>
          </p:cNvSpPr>
          <p:nvPr/>
        </p:nvSpPr>
        <p:spPr>
          <a:xfrm>
            <a:off x="4060370" y="6442435"/>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b="1" dirty="0">
                <a:solidFill>
                  <a:schemeClr val="tx1"/>
                </a:solidFill>
              </a:rPr>
              <a:t>www.gstindia.biz</a:t>
            </a:r>
          </a:p>
        </p:txBody>
      </p:sp>
      <p:sp>
        <p:nvSpPr>
          <p:cNvPr id="12" name="Rectangle: Rounded Corners 11">
            <a:extLst>
              <a:ext uri="{FF2B5EF4-FFF2-40B4-BE49-F238E27FC236}">
                <a16:creationId xmlns:a16="http://schemas.microsoft.com/office/drawing/2014/main" id="{4B151105-E627-464D-BC08-A48C818AF59E}"/>
              </a:ext>
            </a:extLst>
          </p:cNvPr>
          <p:cNvSpPr/>
          <p:nvPr/>
        </p:nvSpPr>
        <p:spPr>
          <a:xfrm>
            <a:off x="11127340" y="6451310"/>
            <a:ext cx="928255" cy="38287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13" name="Slide Number Placeholder 2">
            <a:extLst>
              <a:ext uri="{FF2B5EF4-FFF2-40B4-BE49-F238E27FC236}">
                <a16:creationId xmlns:a16="http://schemas.microsoft.com/office/drawing/2014/main" id="{3ED786EE-0F16-43C2-8A30-956539896675}"/>
              </a:ext>
            </a:extLst>
          </p:cNvPr>
          <p:cNvSpPr txBox="1">
            <a:spLocks/>
          </p:cNvSpPr>
          <p:nvPr/>
        </p:nvSpPr>
        <p:spPr>
          <a:xfrm>
            <a:off x="9121155" y="6460184"/>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C4AF156-C04C-4D8A-8F54-0A15A26320AC}" type="slidenum">
              <a:rPr lang="en-US" sz="2000" b="1" smtClean="0">
                <a:solidFill>
                  <a:schemeClr val="tx1"/>
                </a:solidFill>
              </a:rPr>
              <a:pPr/>
              <a:t>103</a:t>
            </a:fld>
            <a:endParaRPr lang="en-US" sz="2000" b="1" dirty="0">
              <a:solidFill>
                <a:schemeClr val="tx1"/>
              </a:solidFill>
            </a:endParaRPr>
          </a:p>
        </p:txBody>
      </p:sp>
    </p:spTree>
    <p:extLst>
      <p:ext uri="{BB962C8B-B14F-4D97-AF65-F5344CB8AC3E}">
        <p14:creationId xmlns:p14="http://schemas.microsoft.com/office/powerpoint/2010/main" val="1325850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7012" y="304800"/>
            <a:ext cx="11506200" cy="533400"/>
          </a:xfrm>
        </p:spPr>
        <p:txBody>
          <a:bodyPr>
            <a:normAutofit/>
          </a:bodyPr>
          <a:lstStyle/>
          <a:p>
            <a:r>
              <a:rPr lang="en-US" dirty="0"/>
              <a:t>Section 142(11) of CGST Act, 2017</a:t>
            </a:r>
          </a:p>
        </p:txBody>
      </p:sp>
      <p:sp>
        <p:nvSpPr>
          <p:cNvPr id="7" name="Rectangle: Rounded Corners 6">
            <a:extLst>
              <a:ext uri="{FF2B5EF4-FFF2-40B4-BE49-F238E27FC236}">
                <a16:creationId xmlns:a16="http://schemas.microsoft.com/office/drawing/2014/main" id="{A50C2B34-3663-4F04-81CF-7266F282C541}"/>
              </a:ext>
            </a:extLst>
          </p:cNvPr>
          <p:cNvSpPr/>
          <p:nvPr/>
        </p:nvSpPr>
        <p:spPr>
          <a:xfrm>
            <a:off x="3004625" y="6451310"/>
            <a:ext cx="4971801" cy="38287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8" name="Footer Placeholder 1">
            <a:extLst>
              <a:ext uri="{FF2B5EF4-FFF2-40B4-BE49-F238E27FC236}">
                <a16:creationId xmlns:a16="http://schemas.microsoft.com/office/drawing/2014/main" id="{945EE732-DE75-4C90-8554-3FD62B6D059B}"/>
              </a:ext>
            </a:extLst>
          </p:cNvPr>
          <p:cNvSpPr txBox="1">
            <a:spLocks/>
          </p:cNvSpPr>
          <p:nvPr/>
        </p:nvSpPr>
        <p:spPr>
          <a:xfrm>
            <a:off x="4060370" y="6442435"/>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b="1" dirty="0">
                <a:solidFill>
                  <a:schemeClr val="tx1"/>
                </a:solidFill>
              </a:rPr>
              <a:t>www.gstindia.biz</a:t>
            </a:r>
          </a:p>
        </p:txBody>
      </p:sp>
      <p:sp>
        <p:nvSpPr>
          <p:cNvPr id="9" name="Rectangle: Rounded Corners 8">
            <a:extLst>
              <a:ext uri="{FF2B5EF4-FFF2-40B4-BE49-F238E27FC236}">
                <a16:creationId xmlns:a16="http://schemas.microsoft.com/office/drawing/2014/main" id="{5408DD82-E251-4F16-9F8F-977364C975BC}"/>
              </a:ext>
            </a:extLst>
          </p:cNvPr>
          <p:cNvSpPr/>
          <p:nvPr/>
        </p:nvSpPr>
        <p:spPr>
          <a:xfrm>
            <a:off x="11127340" y="6451310"/>
            <a:ext cx="928255" cy="38287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10" name="Slide Number Placeholder 2">
            <a:extLst>
              <a:ext uri="{FF2B5EF4-FFF2-40B4-BE49-F238E27FC236}">
                <a16:creationId xmlns:a16="http://schemas.microsoft.com/office/drawing/2014/main" id="{331F80A8-39DA-4398-A975-6622C8C2A81C}"/>
              </a:ext>
            </a:extLst>
          </p:cNvPr>
          <p:cNvSpPr txBox="1">
            <a:spLocks/>
          </p:cNvSpPr>
          <p:nvPr/>
        </p:nvSpPr>
        <p:spPr>
          <a:xfrm>
            <a:off x="9121155" y="6460184"/>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C4AF156-C04C-4D8A-8F54-0A15A26320AC}" type="slidenum">
              <a:rPr lang="en-US" sz="2000" b="1" smtClean="0">
                <a:solidFill>
                  <a:schemeClr val="tx1"/>
                </a:solidFill>
              </a:rPr>
              <a:pPr/>
              <a:t>104</a:t>
            </a:fld>
            <a:endParaRPr lang="en-US" sz="2000" b="1" dirty="0">
              <a:solidFill>
                <a:schemeClr val="tx1"/>
              </a:solidFill>
            </a:endParaRPr>
          </a:p>
        </p:txBody>
      </p:sp>
      <p:sp>
        <p:nvSpPr>
          <p:cNvPr id="6" name="Rectangle 5">
            <a:extLst>
              <a:ext uri="{FF2B5EF4-FFF2-40B4-BE49-F238E27FC236}">
                <a16:creationId xmlns:a16="http://schemas.microsoft.com/office/drawing/2014/main" id="{17F440C1-28A6-43DD-A3C8-765E96432677}"/>
              </a:ext>
            </a:extLst>
          </p:cNvPr>
          <p:cNvSpPr/>
          <p:nvPr/>
        </p:nvSpPr>
        <p:spPr>
          <a:xfrm>
            <a:off x="379412" y="1219201"/>
            <a:ext cx="11353800" cy="2862322"/>
          </a:xfrm>
          <a:prstGeom prst="rect">
            <a:avLst/>
          </a:prstGeom>
        </p:spPr>
        <p:txBody>
          <a:bodyPr wrap="square">
            <a:spAutoFit/>
          </a:bodyPr>
          <a:lstStyle/>
          <a:p>
            <a:pPr marL="342900" indent="-342900" algn="just">
              <a:buAutoNum type="alphaLcParenBoth"/>
            </a:pPr>
            <a:r>
              <a:rPr lang="en-US" dirty="0">
                <a:latin typeface="Arial" panose="020B0604020202020204" pitchFamily="34" charset="0"/>
                <a:cs typeface="Arial" panose="020B0604020202020204" pitchFamily="34" charset="0"/>
              </a:rPr>
              <a:t>notwithstanding anything contained in section 12, no tax shall be payable on goods under this Act to the extent the tax was leviable on the said goods under the Value Added Tax Act of the State; </a:t>
            </a:r>
          </a:p>
          <a:p>
            <a:pPr marL="342900" indent="-342900" algn="just">
              <a:buAutoNum type="alphaLcParenBoth"/>
            </a:pPr>
            <a:endParaRPr lang="en-US" dirty="0">
              <a:latin typeface="Arial" panose="020B0604020202020204" pitchFamily="34" charset="0"/>
              <a:cs typeface="Arial" panose="020B0604020202020204" pitchFamily="34" charset="0"/>
            </a:endParaRPr>
          </a:p>
          <a:p>
            <a:pPr marL="342900" indent="-342900" algn="just">
              <a:buAutoNum type="alphaLcParenBoth"/>
            </a:pPr>
            <a:r>
              <a:rPr lang="en-US" dirty="0">
                <a:latin typeface="Arial" panose="020B0604020202020204" pitchFamily="34" charset="0"/>
                <a:cs typeface="Arial" panose="020B0604020202020204" pitchFamily="34" charset="0"/>
              </a:rPr>
              <a:t>notwithstanding anything contained in section 13, no tax shall be payable on services under this Act to the extent the tax was leviable on the said services under Chapter V of the Finance Act, 1994; </a:t>
            </a:r>
          </a:p>
          <a:p>
            <a:pPr marL="342900" indent="-342900" algn="just">
              <a:buAutoNum type="alphaLcParenBoth"/>
            </a:pPr>
            <a:endParaRPr lang="en-US" dirty="0">
              <a:latin typeface="Arial" panose="020B0604020202020204" pitchFamily="34" charset="0"/>
              <a:cs typeface="Arial" panose="020B0604020202020204" pitchFamily="34" charset="0"/>
            </a:endParaRPr>
          </a:p>
          <a:p>
            <a:pPr marL="342900" indent="-342900" algn="just">
              <a:buAutoNum type="alphaLcParenBoth"/>
            </a:pPr>
            <a:r>
              <a:rPr lang="en-US" dirty="0">
                <a:latin typeface="Arial" panose="020B0604020202020204" pitchFamily="34" charset="0"/>
                <a:cs typeface="Arial" panose="020B0604020202020204" pitchFamily="34" charset="0"/>
              </a:rPr>
              <a:t>where tax was paid on any supply both under the Value Added Tax Act and under Chapter V of the Finance Act, 1994, tax shall be leviable under this Act and the taxable person shall be entitled to take credit of value added tax or service tax paid under the existing law to the extent of supplies made after the appointed day and such credit shall be calculated in such manner as may be prescribed.</a:t>
            </a:r>
          </a:p>
        </p:txBody>
      </p:sp>
    </p:spTree>
    <p:extLst>
      <p:ext uri="{BB962C8B-B14F-4D97-AF65-F5344CB8AC3E}">
        <p14:creationId xmlns:p14="http://schemas.microsoft.com/office/powerpoint/2010/main" val="972569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7012" y="304800"/>
            <a:ext cx="11506200" cy="533400"/>
          </a:xfrm>
        </p:spPr>
        <p:txBody>
          <a:bodyPr>
            <a:normAutofit/>
          </a:bodyPr>
          <a:lstStyle/>
          <a:p>
            <a:r>
              <a:rPr lang="en-US" dirty="0"/>
              <a:t>Point of Taxation – Service Tax</a:t>
            </a:r>
          </a:p>
        </p:txBody>
      </p:sp>
      <p:sp>
        <p:nvSpPr>
          <p:cNvPr id="7" name="Rectangle: Rounded Corners 6">
            <a:extLst>
              <a:ext uri="{FF2B5EF4-FFF2-40B4-BE49-F238E27FC236}">
                <a16:creationId xmlns:a16="http://schemas.microsoft.com/office/drawing/2014/main" id="{A50C2B34-3663-4F04-81CF-7266F282C541}"/>
              </a:ext>
            </a:extLst>
          </p:cNvPr>
          <p:cNvSpPr/>
          <p:nvPr/>
        </p:nvSpPr>
        <p:spPr>
          <a:xfrm>
            <a:off x="3004625" y="6451310"/>
            <a:ext cx="4971801" cy="38287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8" name="Footer Placeholder 1">
            <a:extLst>
              <a:ext uri="{FF2B5EF4-FFF2-40B4-BE49-F238E27FC236}">
                <a16:creationId xmlns:a16="http://schemas.microsoft.com/office/drawing/2014/main" id="{945EE732-DE75-4C90-8554-3FD62B6D059B}"/>
              </a:ext>
            </a:extLst>
          </p:cNvPr>
          <p:cNvSpPr txBox="1">
            <a:spLocks/>
          </p:cNvSpPr>
          <p:nvPr/>
        </p:nvSpPr>
        <p:spPr>
          <a:xfrm>
            <a:off x="4060370" y="6442435"/>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b="1" dirty="0">
                <a:solidFill>
                  <a:schemeClr val="tx1"/>
                </a:solidFill>
              </a:rPr>
              <a:t>www.gstindia.biz</a:t>
            </a:r>
          </a:p>
        </p:txBody>
      </p:sp>
      <p:sp>
        <p:nvSpPr>
          <p:cNvPr id="9" name="Rectangle: Rounded Corners 8">
            <a:extLst>
              <a:ext uri="{FF2B5EF4-FFF2-40B4-BE49-F238E27FC236}">
                <a16:creationId xmlns:a16="http://schemas.microsoft.com/office/drawing/2014/main" id="{5408DD82-E251-4F16-9F8F-977364C975BC}"/>
              </a:ext>
            </a:extLst>
          </p:cNvPr>
          <p:cNvSpPr/>
          <p:nvPr/>
        </p:nvSpPr>
        <p:spPr>
          <a:xfrm>
            <a:off x="11127340" y="6451310"/>
            <a:ext cx="928255" cy="38287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10" name="Slide Number Placeholder 2">
            <a:extLst>
              <a:ext uri="{FF2B5EF4-FFF2-40B4-BE49-F238E27FC236}">
                <a16:creationId xmlns:a16="http://schemas.microsoft.com/office/drawing/2014/main" id="{331F80A8-39DA-4398-A975-6622C8C2A81C}"/>
              </a:ext>
            </a:extLst>
          </p:cNvPr>
          <p:cNvSpPr txBox="1">
            <a:spLocks/>
          </p:cNvSpPr>
          <p:nvPr/>
        </p:nvSpPr>
        <p:spPr>
          <a:xfrm>
            <a:off x="9121155" y="6460184"/>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C4AF156-C04C-4D8A-8F54-0A15A26320AC}" type="slidenum">
              <a:rPr lang="en-US" sz="2000" b="1" smtClean="0">
                <a:solidFill>
                  <a:schemeClr val="tx1"/>
                </a:solidFill>
              </a:rPr>
              <a:pPr/>
              <a:t>105</a:t>
            </a:fld>
            <a:endParaRPr lang="en-US" sz="2000" b="1" dirty="0">
              <a:solidFill>
                <a:schemeClr val="tx1"/>
              </a:solidFill>
            </a:endParaRPr>
          </a:p>
        </p:txBody>
      </p:sp>
      <p:sp>
        <p:nvSpPr>
          <p:cNvPr id="2" name="Rectangle 1">
            <a:extLst>
              <a:ext uri="{FF2B5EF4-FFF2-40B4-BE49-F238E27FC236}">
                <a16:creationId xmlns:a16="http://schemas.microsoft.com/office/drawing/2014/main" id="{8E28B5F7-3E6B-4DE3-83D3-5650206D3634}"/>
              </a:ext>
            </a:extLst>
          </p:cNvPr>
          <p:cNvSpPr/>
          <p:nvPr/>
        </p:nvSpPr>
        <p:spPr>
          <a:xfrm>
            <a:off x="390067" y="1524000"/>
            <a:ext cx="11201400" cy="2585323"/>
          </a:xfrm>
          <a:prstGeom prst="rect">
            <a:avLst/>
          </a:prstGeom>
        </p:spPr>
        <p:txBody>
          <a:bodyPr wrap="square">
            <a:spAutoFit/>
          </a:bodyPr>
          <a:lstStyle/>
          <a:p>
            <a:r>
              <a:rPr lang="en-US" dirty="0"/>
              <a:t>Point of Taxation Rules provided when the services are provided or agreed to be provided. For this purpose, Rule 2(e) of POTR defines “Point of taxation to mean the point in time when a service shall be deemed to have been provided.”</a:t>
            </a:r>
          </a:p>
          <a:p>
            <a:endParaRPr lang="en-US" dirty="0"/>
          </a:p>
          <a:p>
            <a:r>
              <a:rPr lang="en-US" b="1" dirty="0"/>
              <a:t>Further Rule 3 of POTR defines the point of taxation generally as the earlier of the following events: </a:t>
            </a:r>
          </a:p>
          <a:p>
            <a:endParaRPr lang="en-US" dirty="0"/>
          </a:p>
          <a:p>
            <a:pPr marL="342900" indent="-342900">
              <a:buAutoNum type="alphaLcPeriod"/>
            </a:pPr>
            <a:r>
              <a:rPr lang="en-US" dirty="0"/>
              <a:t>Date of invoice, if the same is issued within 30 days of completion of service, if not, the date of completion of the service; </a:t>
            </a:r>
          </a:p>
          <a:p>
            <a:pPr marL="342900" indent="-342900">
              <a:buAutoNum type="alphaLcPeriod"/>
            </a:pPr>
            <a:r>
              <a:rPr lang="en-US" dirty="0"/>
              <a:t>Receipt of advance to the extent of such advance or receipt of payment</a:t>
            </a:r>
          </a:p>
          <a:p>
            <a:endParaRPr lang="en-US" dirty="0"/>
          </a:p>
        </p:txBody>
      </p:sp>
    </p:spTree>
    <p:extLst>
      <p:ext uri="{BB962C8B-B14F-4D97-AF65-F5344CB8AC3E}">
        <p14:creationId xmlns:p14="http://schemas.microsoft.com/office/powerpoint/2010/main" val="1574356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7012" y="304800"/>
            <a:ext cx="11506200" cy="533400"/>
          </a:xfrm>
        </p:spPr>
        <p:txBody>
          <a:bodyPr>
            <a:normAutofit/>
          </a:bodyPr>
          <a:lstStyle/>
          <a:p>
            <a:r>
              <a:rPr lang="en-US" dirty="0"/>
              <a:t>Applicability of tax on services provided before June 30, 2017</a:t>
            </a:r>
          </a:p>
        </p:txBody>
      </p:sp>
      <p:sp>
        <p:nvSpPr>
          <p:cNvPr id="7" name="Rectangle: Rounded Corners 6">
            <a:extLst>
              <a:ext uri="{FF2B5EF4-FFF2-40B4-BE49-F238E27FC236}">
                <a16:creationId xmlns:a16="http://schemas.microsoft.com/office/drawing/2014/main" id="{A50C2B34-3663-4F04-81CF-7266F282C541}"/>
              </a:ext>
            </a:extLst>
          </p:cNvPr>
          <p:cNvSpPr/>
          <p:nvPr/>
        </p:nvSpPr>
        <p:spPr>
          <a:xfrm>
            <a:off x="3004625" y="6451310"/>
            <a:ext cx="4971801" cy="38287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8" name="Footer Placeholder 1">
            <a:extLst>
              <a:ext uri="{FF2B5EF4-FFF2-40B4-BE49-F238E27FC236}">
                <a16:creationId xmlns:a16="http://schemas.microsoft.com/office/drawing/2014/main" id="{945EE732-DE75-4C90-8554-3FD62B6D059B}"/>
              </a:ext>
            </a:extLst>
          </p:cNvPr>
          <p:cNvSpPr txBox="1">
            <a:spLocks/>
          </p:cNvSpPr>
          <p:nvPr/>
        </p:nvSpPr>
        <p:spPr>
          <a:xfrm>
            <a:off x="4060370" y="6442435"/>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b="1" dirty="0">
                <a:solidFill>
                  <a:schemeClr val="tx1"/>
                </a:solidFill>
              </a:rPr>
              <a:t>www.gstindia.biz</a:t>
            </a:r>
          </a:p>
        </p:txBody>
      </p:sp>
      <p:sp>
        <p:nvSpPr>
          <p:cNvPr id="9" name="Rectangle: Rounded Corners 8">
            <a:extLst>
              <a:ext uri="{FF2B5EF4-FFF2-40B4-BE49-F238E27FC236}">
                <a16:creationId xmlns:a16="http://schemas.microsoft.com/office/drawing/2014/main" id="{5408DD82-E251-4F16-9F8F-977364C975BC}"/>
              </a:ext>
            </a:extLst>
          </p:cNvPr>
          <p:cNvSpPr/>
          <p:nvPr/>
        </p:nvSpPr>
        <p:spPr>
          <a:xfrm>
            <a:off x="11127340" y="6451310"/>
            <a:ext cx="928255" cy="38287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10" name="Slide Number Placeholder 2">
            <a:extLst>
              <a:ext uri="{FF2B5EF4-FFF2-40B4-BE49-F238E27FC236}">
                <a16:creationId xmlns:a16="http://schemas.microsoft.com/office/drawing/2014/main" id="{331F80A8-39DA-4398-A975-6622C8C2A81C}"/>
              </a:ext>
            </a:extLst>
          </p:cNvPr>
          <p:cNvSpPr txBox="1">
            <a:spLocks/>
          </p:cNvSpPr>
          <p:nvPr/>
        </p:nvSpPr>
        <p:spPr>
          <a:xfrm>
            <a:off x="9121155" y="6460184"/>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C4AF156-C04C-4D8A-8F54-0A15A26320AC}" type="slidenum">
              <a:rPr lang="en-US" sz="2000" b="1" smtClean="0">
                <a:solidFill>
                  <a:schemeClr val="tx1"/>
                </a:solidFill>
              </a:rPr>
              <a:pPr/>
              <a:t>106</a:t>
            </a:fld>
            <a:endParaRPr lang="en-US" sz="2000" b="1" dirty="0">
              <a:solidFill>
                <a:schemeClr val="tx1"/>
              </a:solidFill>
            </a:endParaRPr>
          </a:p>
        </p:txBody>
      </p:sp>
      <p:graphicFrame>
        <p:nvGraphicFramePr>
          <p:cNvPr id="5" name="Table 4">
            <a:extLst>
              <a:ext uri="{FF2B5EF4-FFF2-40B4-BE49-F238E27FC236}">
                <a16:creationId xmlns:a16="http://schemas.microsoft.com/office/drawing/2014/main" id="{DBA5D59C-7290-4B74-90F1-9372710FAC12}"/>
              </a:ext>
            </a:extLst>
          </p:cNvPr>
          <p:cNvGraphicFramePr>
            <a:graphicFrameLocks noGrp="1"/>
          </p:cNvGraphicFramePr>
          <p:nvPr>
            <p:extLst>
              <p:ext uri="{D42A27DB-BD31-4B8C-83A1-F6EECF244321}">
                <p14:modId xmlns:p14="http://schemas.microsoft.com/office/powerpoint/2010/main" val="1915186269"/>
              </p:ext>
            </p:extLst>
          </p:nvPr>
        </p:nvGraphicFramePr>
        <p:xfrm>
          <a:off x="303211" y="990600"/>
          <a:ext cx="11561143" cy="5269524"/>
        </p:xfrm>
        <a:graphic>
          <a:graphicData uri="http://schemas.openxmlformats.org/drawingml/2006/table">
            <a:tbl>
              <a:tblPr firstRow="1" bandRow="1">
                <a:tableStyleId>{69CF1AB2-1976-4502-BF36-3FF5EA218861}</a:tableStyleId>
              </a:tblPr>
              <a:tblGrid>
                <a:gridCol w="963429">
                  <a:extLst>
                    <a:ext uri="{9D8B030D-6E8A-4147-A177-3AD203B41FA5}">
                      <a16:colId xmlns:a16="http://schemas.microsoft.com/office/drawing/2014/main" val="863097278"/>
                    </a:ext>
                  </a:extLst>
                </a:gridCol>
                <a:gridCol w="2277195">
                  <a:extLst>
                    <a:ext uri="{9D8B030D-6E8A-4147-A177-3AD203B41FA5}">
                      <a16:colId xmlns:a16="http://schemas.microsoft.com/office/drawing/2014/main" val="3169503251"/>
                    </a:ext>
                  </a:extLst>
                </a:gridCol>
                <a:gridCol w="3678545">
                  <a:extLst>
                    <a:ext uri="{9D8B030D-6E8A-4147-A177-3AD203B41FA5}">
                      <a16:colId xmlns:a16="http://schemas.microsoft.com/office/drawing/2014/main" val="3961511215"/>
                    </a:ext>
                  </a:extLst>
                </a:gridCol>
                <a:gridCol w="2102026">
                  <a:extLst>
                    <a:ext uri="{9D8B030D-6E8A-4147-A177-3AD203B41FA5}">
                      <a16:colId xmlns:a16="http://schemas.microsoft.com/office/drawing/2014/main" val="2723242701"/>
                    </a:ext>
                  </a:extLst>
                </a:gridCol>
                <a:gridCol w="2539948">
                  <a:extLst>
                    <a:ext uri="{9D8B030D-6E8A-4147-A177-3AD203B41FA5}">
                      <a16:colId xmlns:a16="http://schemas.microsoft.com/office/drawing/2014/main" val="2236082047"/>
                    </a:ext>
                  </a:extLst>
                </a:gridCol>
              </a:tblGrid>
              <a:tr h="878254">
                <a:tc>
                  <a:txBody>
                    <a:bodyPr/>
                    <a:lstStyle/>
                    <a:p>
                      <a:r>
                        <a:rPr lang="en-IN" dirty="0"/>
                        <a:t>Sl. No.</a:t>
                      </a:r>
                      <a:endParaRPr lang="en-US" dirty="0"/>
                    </a:p>
                  </a:txBody>
                  <a:tcPr/>
                </a:tc>
                <a:tc>
                  <a:txBody>
                    <a:bodyPr/>
                    <a:lstStyle/>
                    <a:p>
                      <a:r>
                        <a:rPr lang="en-US" dirty="0"/>
                        <a:t>Completion of service</a:t>
                      </a:r>
                    </a:p>
                  </a:txBody>
                  <a:tcPr/>
                </a:tc>
                <a:tc>
                  <a:txBody>
                    <a:bodyPr/>
                    <a:lstStyle/>
                    <a:p>
                      <a:r>
                        <a:rPr lang="en-IN" dirty="0"/>
                        <a:t>Invoice date</a:t>
                      </a:r>
                      <a:endParaRPr lang="en-US" dirty="0"/>
                    </a:p>
                  </a:txBody>
                  <a:tcPr/>
                </a:tc>
                <a:tc>
                  <a:txBody>
                    <a:bodyPr/>
                    <a:lstStyle/>
                    <a:p>
                      <a:r>
                        <a:rPr lang="en-IN" dirty="0"/>
                        <a:t>Payment date</a:t>
                      </a:r>
                      <a:endParaRPr lang="en-US" dirty="0"/>
                    </a:p>
                  </a:txBody>
                  <a:tcPr/>
                </a:tc>
                <a:tc>
                  <a:txBody>
                    <a:bodyPr/>
                    <a:lstStyle/>
                    <a:p>
                      <a:r>
                        <a:rPr lang="en-US" dirty="0"/>
                        <a:t>Taxable under</a:t>
                      </a:r>
                    </a:p>
                  </a:txBody>
                  <a:tcPr/>
                </a:tc>
                <a:extLst>
                  <a:ext uri="{0D108BD9-81ED-4DB2-BD59-A6C34878D82A}">
                    <a16:rowId xmlns:a16="http://schemas.microsoft.com/office/drawing/2014/main" val="2828345258"/>
                  </a:ext>
                </a:extLst>
              </a:tr>
              <a:tr h="878254">
                <a:tc>
                  <a:txBody>
                    <a:bodyPr/>
                    <a:lstStyle/>
                    <a:p>
                      <a:r>
                        <a:rPr lang="en-IN" dirty="0"/>
                        <a:t>1.</a:t>
                      </a:r>
                      <a:endParaRPr lang="en-US" dirty="0"/>
                    </a:p>
                  </a:txBody>
                  <a:tcPr/>
                </a:tc>
                <a:tc>
                  <a:txBody>
                    <a:bodyPr/>
                    <a:lstStyle/>
                    <a:p>
                      <a:r>
                        <a:rPr lang="en-US" dirty="0"/>
                        <a:t>Before June 30, 2017</a:t>
                      </a:r>
                    </a:p>
                  </a:txBody>
                  <a:tcPr/>
                </a:tc>
                <a:tc>
                  <a:txBody>
                    <a:bodyPr/>
                    <a:lstStyle/>
                    <a:p>
                      <a:r>
                        <a:rPr lang="en-US" dirty="0"/>
                        <a:t>Before June 30, 2017</a:t>
                      </a:r>
                    </a:p>
                  </a:txBody>
                  <a:tcPr/>
                </a:tc>
                <a:tc>
                  <a:txBody>
                    <a:bodyPr/>
                    <a:lstStyle/>
                    <a:p>
                      <a:r>
                        <a:rPr lang="en-US" dirty="0"/>
                        <a:t>Before June 30, 2017 </a:t>
                      </a:r>
                    </a:p>
                  </a:txBody>
                  <a:tcPr/>
                </a:tc>
                <a:tc>
                  <a:txBody>
                    <a:bodyPr/>
                    <a:lstStyle/>
                    <a:p>
                      <a:r>
                        <a:rPr lang="en-US" dirty="0"/>
                        <a:t>Service Tax</a:t>
                      </a:r>
                    </a:p>
                  </a:txBody>
                  <a:tcPr/>
                </a:tc>
                <a:extLst>
                  <a:ext uri="{0D108BD9-81ED-4DB2-BD59-A6C34878D82A}">
                    <a16:rowId xmlns:a16="http://schemas.microsoft.com/office/drawing/2014/main" val="1346253107"/>
                  </a:ext>
                </a:extLst>
              </a:tr>
              <a:tr h="878254">
                <a:tc>
                  <a:txBody>
                    <a:bodyPr/>
                    <a:lstStyle/>
                    <a:p>
                      <a:r>
                        <a:rPr lang="en-IN" dirty="0"/>
                        <a:t>2.</a:t>
                      </a:r>
                      <a:endParaRPr lang="en-US" dirty="0"/>
                    </a:p>
                  </a:txBody>
                  <a:tcPr/>
                </a:tc>
                <a:tc>
                  <a:txBody>
                    <a:bodyPr/>
                    <a:lstStyle/>
                    <a:p>
                      <a:r>
                        <a:rPr lang="en-US" dirty="0"/>
                        <a:t>Before June 30, 2017</a:t>
                      </a:r>
                    </a:p>
                  </a:txBody>
                  <a:tcPr/>
                </a:tc>
                <a:tc>
                  <a:txBody>
                    <a:bodyPr/>
                    <a:lstStyle/>
                    <a:p>
                      <a:r>
                        <a:rPr lang="en-US" dirty="0"/>
                        <a:t>Before June 30, 2017</a:t>
                      </a:r>
                    </a:p>
                  </a:txBody>
                  <a:tcPr/>
                </a:tc>
                <a:tc>
                  <a:txBody>
                    <a:bodyPr/>
                    <a:lstStyle/>
                    <a:p>
                      <a:r>
                        <a:rPr lang="en-US" dirty="0"/>
                        <a:t>After June 30, 2017 </a:t>
                      </a:r>
                    </a:p>
                  </a:txBody>
                  <a:tcPr/>
                </a:tc>
                <a:tc>
                  <a:txBody>
                    <a:bodyPr/>
                    <a:lstStyle/>
                    <a:p>
                      <a:r>
                        <a:rPr lang="en-US" dirty="0"/>
                        <a:t>Service Tax</a:t>
                      </a:r>
                    </a:p>
                  </a:txBody>
                  <a:tcPr/>
                </a:tc>
                <a:extLst>
                  <a:ext uri="{0D108BD9-81ED-4DB2-BD59-A6C34878D82A}">
                    <a16:rowId xmlns:a16="http://schemas.microsoft.com/office/drawing/2014/main" val="2292282645"/>
                  </a:ext>
                </a:extLst>
              </a:tr>
              <a:tr h="878254">
                <a:tc>
                  <a:txBody>
                    <a:bodyPr/>
                    <a:lstStyle/>
                    <a:p>
                      <a:r>
                        <a:rPr lang="en-IN" dirty="0"/>
                        <a:t>3(a).</a:t>
                      </a:r>
                      <a:endParaRPr lang="en-US" dirty="0"/>
                    </a:p>
                  </a:txBody>
                  <a:tcPr/>
                </a:tc>
                <a:tc>
                  <a:txBody>
                    <a:bodyPr/>
                    <a:lstStyle/>
                    <a:p>
                      <a:r>
                        <a:rPr lang="en-US" dirty="0"/>
                        <a:t>Before June 30, 2017</a:t>
                      </a:r>
                    </a:p>
                  </a:txBody>
                  <a:tcPr/>
                </a:tc>
                <a:tc>
                  <a:txBody>
                    <a:bodyPr/>
                    <a:lstStyle/>
                    <a:p>
                      <a:r>
                        <a:rPr lang="en-US" dirty="0"/>
                        <a:t>After June 30, 2017</a:t>
                      </a:r>
                    </a:p>
                    <a:p>
                      <a:r>
                        <a:rPr lang="en-US" dirty="0"/>
                        <a:t>(Invoice raised within 30 days)</a:t>
                      </a:r>
                    </a:p>
                  </a:txBody>
                  <a:tcPr/>
                </a:tc>
                <a:tc>
                  <a:txBody>
                    <a:bodyPr/>
                    <a:lstStyle/>
                    <a:p>
                      <a:r>
                        <a:rPr lang="en-US" dirty="0"/>
                        <a:t>After June 30, 2017 </a:t>
                      </a:r>
                    </a:p>
                  </a:txBody>
                  <a:tcPr/>
                </a:tc>
                <a:tc>
                  <a:txBody>
                    <a:bodyPr/>
                    <a:lstStyle/>
                    <a:p>
                      <a:r>
                        <a:rPr lang="en-US" dirty="0"/>
                        <a:t>-</a:t>
                      </a:r>
                    </a:p>
                  </a:txBody>
                  <a:tcPr/>
                </a:tc>
                <a:extLst>
                  <a:ext uri="{0D108BD9-81ED-4DB2-BD59-A6C34878D82A}">
                    <a16:rowId xmlns:a16="http://schemas.microsoft.com/office/drawing/2014/main" val="724938125"/>
                  </a:ext>
                </a:extLst>
              </a:tr>
              <a:tr h="878254">
                <a:tc>
                  <a:txBody>
                    <a:bodyPr/>
                    <a:lstStyle/>
                    <a:p>
                      <a:r>
                        <a:rPr lang="en-US" dirty="0"/>
                        <a:t>3(b).</a:t>
                      </a:r>
                    </a:p>
                  </a:txBody>
                  <a:tcPr/>
                </a:tc>
                <a:tc>
                  <a:txBody>
                    <a:bodyPr/>
                    <a:lstStyle/>
                    <a:p>
                      <a:r>
                        <a:rPr lang="en-US" dirty="0"/>
                        <a:t>Before June 30, 2017</a:t>
                      </a:r>
                    </a:p>
                  </a:txBody>
                  <a:tcPr/>
                </a:tc>
                <a:tc>
                  <a:txBody>
                    <a:bodyPr/>
                    <a:lstStyle/>
                    <a:p>
                      <a:r>
                        <a:rPr lang="en-US" dirty="0"/>
                        <a:t>After June 30, 2017</a:t>
                      </a:r>
                    </a:p>
                    <a:p>
                      <a:r>
                        <a:rPr lang="en-US" dirty="0"/>
                        <a:t>(Invoice raised beyond 30 days)</a:t>
                      </a:r>
                    </a:p>
                  </a:txBody>
                  <a:tcPr/>
                </a:tc>
                <a:tc>
                  <a:txBody>
                    <a:bodyPr/>
                    <a:lstStyle/>
                    <a:p>
                      <a:r>
                        <a:rPr lang="en-US" dirty="0"/>
                        <a:t>After June 30, 2017 </a:t>
                      </a:r>
                    </a:p>
                  </a:txBody>
                  <a:tcPr/>
                </a:tc>
                <a:tc>
                  <a:txBody>
                    <a:bodyPr/>
                    <a:lstStyle/>
                    <a:p>
                      <a:r>
                        <a:rPr lang="en-US" dirty="0"/>
                        <a:t>Service Tax</a:t>
                      </a:r>
                    </a:p>
                  </a:txBody>
                  <a:tcPr/>
                </a:tc>
                <a:extLst>
                  <a:ext uri="{0D108BD9-81ED-4DB2-BD59-A6C34878D82A}">
                    <a16:rowId xmlns:a16="http://schemas.microsoft.com/office/drawing/2014/main" val="3722618740"/>
                  </a:ext>
                </a:extLst>
              </a:tr>
              <a:tr h="878254">
                <a:tc>
                  <a:txBody>
                    <a:bodyPr/>
                    <a:lstStyle/>
                    <a:p>
                      <a:r>
                        <a:rPr lang="en-IN" dirty="0"/>
                        <a:t>4.</a:t>
                      </a:r>
                      <a:endParaRPr lang="en-US" dirty="0"/>
                    </a:p>
                  </a:txBody>
                  <a:tcPr/>
                </a:tc>
                <a:tc>
                  <a:txBody>
                    <a:bodyPr/>
                    <a:lstStyle/>
                    <a:p>
                      <a:r>
                        <a:rPr lang="en-US" dirty="0"/>
                        <a:t>After June 30, 2017</a:t>
                      </a:r>
                    </a:p>
                  </a:txBody>
                  <a:tcPr/>
                </a:tc>
                <a:tc>
                  <a:txBody>
                    <a:bodyPr/>
                    <a:lstStyle/>
                    <a:p>
                      <a:r>
                        <a:rPr lang="en-US" dirty="0"/>
                        <a:t>After June 30, 2017</a:t>
                      </a:r>
                    </a:p>
                  </a:txBody>
                  <a:tcPr/>
                </a:tc>
                <a:tc>
                  <a:txBody>
                    <a:bodyPr/>
                    <a:lstStyle/>
                    <a:p>
                      <a:r>
                        <a:rPr lang="en-US" dirty="0"/>
                        <a:t>After June 30, 2017</a:t>
                      </a:r>
                    </a:p>
                    <a:p>
                      <a:endParaRPr lang="en-US" dirty="0"/>
                    </a:p>
                  </a:txBody>
                  <a:tcPr/>
                </a:tc>
                <a:tc>
                  <a:txBody>
                    <a:bodyPr/>
                    <a:lstStyle/>
                    <a:p>
                      <a:r>
                        <a:rPr lang="en-US" dirty="0"/>
                        <a:t>GST</a:t>
                      </a:r>
                    </a:p>
                  </a:txBody>
                  <a:tcPr/>
                </a:tc>
                <a:extLst>
                  <a:ext uri="{0D108BD9-81ED-4DB2-BD59-A6C34878D82A}">
                    <a16:rowId xmlns:a16="http://schemas.microsoft.com/office/drawing/2014/main" val="1630633228"/>
                  </a:ext>
                </a:extLst>
              </a:tr>
            </a:tbl>
          </a:graphicData>
        </a:graphic>
      </p:graphicFrame>
    </p:spTree>
    <p:extLst>
      <p:ext uri="{BB962C8B-B14F-4D97-AF65-F5344CB8AC3E}">
        <p14:creationId xmlns:p14="http://schemas.microsoft.com/office/powerpoint/2010/main" val="808936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304800"/>
            <a:ext cx="9066212" cy="533400"/>
          </a:xfrm>
        </p:spPr>
        <p:txBody>
          <a:bodyPr/>
          <a:lstStyle/>
          <a:p>
            <a:r>
              <a:rPr lang="en-US" dirty="0"/>
              <a:t>Specified Records as per GST law</a:t>
            </a:r>
          </a:p>
        </p:txBody>
      </p:sp>
      <p:graphicFrame>
        <p:nvGraphicFramePr>
          <p:cNvPr id="5" name="Diagram 4">
            <a:extLst>
              <a:ext uri="{FF2B5EF4-FFF2-40B4-BE49-F238E27FC236}">
                <a16:creationId xmlns:a16="http://schemas.microsoft.com/office/drawing/2014/main" id="{0B1D3957-AF0E-4561-A13E-C314EF2A26BF}"/>
              </a:ext>
            </a:extLst>
          </p:cNvPr>
          <p:cNvGraphicFramePr/>
          <p:nvPr>
            <p:extLst/>
          </p:nvPr>
        </p:nvGraphicFramePr>
        <p:xfrm>
          <a:off x="96982" y="751399"/>
          <a:ext cx="11901054" cy="55829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angle: Rounded Corners 3">
            <a:extLst>
              <a:ext uri="{FF2B5EF4-FFF2-40B4-BE49-F238E27FC236}">
                <a16:creationId xmlns:a16="http://schemas.microsoft.com/office/drawing/2014/main" id="{55A0BE71-6732-423B-995D-5BF629BC2761}"/>
              </a:ext>
            </a:extLst>
          </p:cNvPr>
          <p:cNvSpPr/>
          <p:nvPr/>
        </p:nvSpPr>
        <p:spPr>
          <a:xfrm>
            <a:off x="3004625" y="6451310"/>
            <a:ext cx="4971801" cy="38287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6" name="Footer Placeholder 1">
            <a:extLst>
              <a:ext uri="{FF2B5EF4-FFF2-40B4-BE49-F238E27FC236}">
                <a16:creationId xmlns:a16="http://schemas.microsoft.com/office/drawing/2014/main" id="{2D119CF6-E044-4F62-B2A7-F992FA2F7331}"/>
              </a:ext>
            </a:extLst>
          </p:cNvPr>
          <p:cNvSpPr txBox="1">
            <a:spLocks/>
          </p:cNvSpPr>
          <p:nvPr/>
        </p:nvSpPr>
        <p:spPr>
          <a:xfrm>
            <a:off x="4060370" y="6442435"/>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b="1" dirty="0">
                <a:solidFill>
                  <a:schemeClr val="tx1"/>
                </a:solidFill>
              </a:rPr>
              <a:t>www.gstindia.biz</a:t>
            </a:r>
          </a:p>
        </p:txBody>
      </p:sp>
      <p:sp>
        <p:nvSpPr>
          <p:cNvPr id="7" name="Rectangle: Rounded Corners 6">
            <a:extLst>
              <a:ext uri="{FF2B5EF4-FFF2-40B4-BE49-F238E27FC236}">
                <a16:creationId xmlns:a16="http://schemas.microsoft.com/office/drawing/2014/main" id="{DB13C0BD-BACF-4EA1-A097-FF4FE4DCC0D7}"/>
              </a:ext>
            </a:extLst>
          </p:cNvPr>
          <p:cNvSpPr/>
          <p:nvPr/>
        </p:nvSpPr>
        <p:spPr>
          <a:xfrm>
            <a:off x="11127340" y="6451310"/>
            <a:ext cx="928255" cy="38287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8" name="Slide Number Placeholder 2">
            <a:extLst>
              <a:ext uri="{FF2B5EF4-FFF2-40B4-BE49-F238E27FC236}">
                <a16:creationId xmlns:a16="http://schemas.microsoft.com/office/drawing/2014/main" id="{F824B915-1BDD-49D8-8205-31EB4DF3FA6A}"/>
              </a:ext>
            </a:extLst>
          </p:cNvPr>
          <p:cNvSpPr txBox="1">
            <a:spLocks/>
          </p:cNvSpPr>
          <p:nvPr/>
        </p:nvSpPr>
        <p:spPr>
          <a:xfrm>
            <a:off x="9121155" y="6460184"/>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C4AF156-C04C-4D8A-8F54-0A15A26320AC}" type="slidenum">
              <a:rPr lang="en-US" sz="2000" b="1" smtClean="0">
                <a:solidFill>
                  <a:schemeClr val="tx1"/>
                </a:solidFill>
              </a:rPr>
              <a:pPr/>
              <a:t>107</a:t>
            </a:fld>
            <a:endParaRPr lang="en-US" sz="2000" b="1" dirty="0">
              <a:solidFill>
                <a:schemeClr val="tx1"/>
              </a:solidFill>
            </a:endParaRPr>
          </a:p>
        </p:txBody>
      </p:sp>
    </p:spTree>
    <p:extLst>
      <p:ext uri="{BB962C8B-B14F-4D97-AF65-F5344CB8AC3E}">
        <p14:creationId xmlns:p14="http://schemas.microsoft.com/office/powerpoint/2010/main" val="2431210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304800"/>
            <a:ext cx="9066212" cy="533400"/>
          </a:xfrm>
        </p:spPr>
        <p:txBody>
          <a:bodyPr/>
          <a:lstStyle/>
          <a:p>
            <a:r>
              <a:rPr lang="en-US" dirty="0"/>
              <a:t>Specified Records as per GST law</a:t>
            </a:r>
          </a:p>
        </p:txBody>
      </p:sp>
      <p:sp>
        <p:nvSpPr>
          <p:cNvPr id="4" name="Hexagon 3">
            <a:extLst>
              <a:ext uri="{FF2B5EF4-FFF2-40B4-BE49-F238E27FC236}">
                <a16:creationId xmlns:a16="http://schemas.microsoft.com/office/drawing/2014/main" id="{00A6034E-06A8-4879-84DB-470B72F25DE0}"/>
              </a:ext>
            </a:extLst>
          </p:cNvPr>
          <p:cNvSpPr/>
          <p:nvPr/>
        </p:nvSpPr>
        <p:spPr>
          <a:xfrm>
            <a:off x="110836" y="2646219"/>
            <a:ext cx="2299855" cy="1468582"/>
          </a:xfrm>
          <a:prstGeom prst="hexag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000" b="1" dirty="0">
                <a:solidFill>
                  <a:schemeClr val="tx1"/>
                </a:solidFill>
              </a:rPr>
              <a:t>Details of Suppliers &amp; Customers</a:t>
            </a:r>
          </a:p>
        </p:txBody>
      </p:sp>
      <p:sp>
        <p:nvSpPr>
          <p:cNvPr id="6" name="Hexagon 5">
            <a:extLst>
              <a:ext uri="{FF2B5EF4-FFF2-40B4-BE49-F238E27FC236}">
                <a16:creationId xmlns:a16="http://schemas.microsoft.com/office/drawing/2014/main" id="{4605794C-BB86-4F4C-BCE0-67381D4317CC}"/>
              </a:ext>
            </a:extLst>
          </p:cNvPr>
          <p:cNvSpPr/>
          <p:nvPr/>
        </p:nvSpPr>
        <p:spPr>
          <a:xfrm>
            <a:off x="2535381" y="2646219"/>
            <a:ext cx="2299855" cy="1468582"/>
          </a:xfrm>
          <a:prstGeom prst="hexag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000" b="1" dirty="0">
                <a:solidFill>
                  <a:schemeClr val="tx1"/>
                </a:solidFill>
              </a:rPr>
              <a:t>Details of Premises</a:t>
            </a:r>
          </a:p>
        </p:txBody>
      </p:sp>
      <p:sp>
        <p:nvSpPr>
          <p:cNvPr id="7" name="Hexagon 6">
            <a:extLst>
              <a:ext uri="{FF2B5EF4-FFF2-40B4-BE49-F238E27FC236}">
                <a16:creationId xmlns:a16="http://schemas.microsoft.com/office/drawing/2014/main" id="{A85EC686-050E-4919-9DC0-23681C9F9D4D}"/>
              </a:ext>
            </a:extLst>
          </p:cNvPr>
          <p:cNvSpPr/>
          <p:nvPr/>
        </p:nvSpPr>
        <p:spPr>
          <a:xfrm>
            <a:off x="4959926" y="2646219"/>
            <a:ext cx="2299855" cy="1468582"/>
          </a:xfrm>
          <a:prstGeom prst="hexag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000" b="1" dirty="0">
                <a:solidFill>
                  <a:schemeClr val="tx1"/>
                </a:solidFill>
              </a:rPr>
              <a:t>Stock of Goods Received &amp; Supplied</a:t>
            </a:r>
          </a:p>
        </p:txBody>
      </p:sp>
      <p:sp>
        <p:nvSpPr>
          <p:cNvPr id="8" name="Hexagon 7">
            <a:extLst>
              <a:ext uri="{FF2B5EF4-FFF2-40B4-BE49-F238E27FC236}">
                <a16:creationId xmlns:a16="http://schemas.microsoft.com/office/drawing/2014/main" id="{B1CC5593-2B27-4A9C-9C3F-FC8985F773C8}"/>
              </a:ext>
            </a:extLst>
          </p:cNvPr>
          <p:cNvSpPr/>
          <p:nvPr/>
        </p:nvSpPr>
        <p:spPr>
          <a:xfrm>
            <a:off x="7384471" y="2646219"/>
            <a:ext cx="2299855" cy="1468582"/>
          </a:xfrm>
          <a:prstGeom prst="hexag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000" b="1" dirty="0">
                <a:solidFill>
                  <a:schemeClr val="tx1"/>
                </a:solidFill>
              </a:rPr>
              <a:t>Tax Payable, Collected, Paid, ITC</a:t>
            </a:r>
          </a:p>
        </p:txBody>
      </p:sp>
      <p:sp>
        <p:nvSpPr>
          <p:cNvPr id="9" name="Hexagon 8">
            <a:extLst>
              <a:ext uri="{FF2B5EF4-FFF2-40B4-BE49-F238E27FC236}">
                <a16:creationId xmlns:a16="http://schemas.microsoft.com/office/drawing/2014/main" id="{53DDE1FD-3D17-4527-B241-69EA3B5FCD37}"/>
              </a:ext>
            </a:extLst>
          </p:cNvPr>
          <p:cNvSpPr/>
          <p:nvPr/>
        </p:nvSpPr>
        <p:spPr>
          <a:xfrm>
            <a:off x="9809016" y="2694486"/>
            <a:ext cx="2299855" cy="1468582"/>
          </a:xfrm>
          <a:prstGeom prst="hexag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000" b="1" dirty="0">
                <a:solidFill>
                  <a:schemeClr val="tx1"/>
                </a:solidFill>
              </a:rPr>
              <a:t>Details by Agent</a:t>
            </a:r>
          </a:p>
        </p:txBody>
      </p:sp>
      <p:sp>
        <p:nvSpPr>
          <p:cNvPr id="10" name="Hexagon 9">
            <a:extLst>
              <a:ext uri="{FF2B5EF4-FFF2-40B4-BE49-F238E27FC236}">
                <a16:creationId xmlns:a16="http://schemas.microsoft.com/office/drawing/2014/main" id="{EF29ED34-E908-4B7B-8078-AA08FE5BEF28}"/>
              </a:ext>
            </a:extLst>
          </p:cNvPr>
          <p:cNvSpPr/>
          <p:nvPr/>
        </p:nvSpPr>
        <p:spPr>
          <a:xfrm>
            <a:off x="1246908" y="907473"/>
            <a:ext cx="2299855" cy="1468582"/>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Inward/ Outward Supplies</a:t>
            </a:r>
          </a:p>
        </p:txBody>
      </p:sp>
      <p:sp>
        <p:nvSpPr>
          <p:cNvPr id="11" name="Hexagon 10">
            <a:extLst>
              <a:ext uri="{FF2B5EF4-FFF2-40B4-BE49-F238E27FC236}">
                <a16:creationId xmlns:a16="http://schemas.microsoft.com/office/drawing/2014/main" id="{C2FC9B96-042A-41DD-B4C9-8880D74969BE}"/>
              </a:ext>
            </a:extLst>
          </p:cNvPr>
          <p:cNvSpPr/>
          <p:nvPr/>
        </p:nvSpPr>
        <p:spPr>
          <a:xfrm>
            <a:off x="3685308" y="907473"/>
            <a:ext cx="2299855" cy="1468582"/>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Import, Export &amp; Reverse Charge Supplies</a:t>
            </a:r>
          </a:p>
        </p:txBody>
      </p:sp>
      <p:sp>
        <p:nvSpPr>
          <p:cNvPr id="12" name="Hexagon 11">
            <a:extLst>
              <a:ext uri="{FF2B5EF4-FFF2-40B4-BE49-F238E27FC236}">
                <a16:creationId xmlns:a16="http://schemas.microsoft.com/office/drawing/2014/main" id="{40FD3EF5-8E77-40EE-9A2A-16D7C045A0E4}"/>
              </a:ext>
            </a:extLst>
          </p:cNvPr>
          <p:cNvSpPr/>
          <p:nvPr/>
        </p:nvSpPr>
        <p:spPr>
          <a:xfrm>
            <a:off x="6123708" y="907473"/>
            <a:ext cx="2299855" cy="1468582"/>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Details of Advances</a:t>
            </a:r>
          </a:p>
        </p:txBody>
      </p:sp>
      <p:sp>
        <p:nvSpPr>
          <p:cNvPr id="13" name="Hexagon 12">
            <a:extLst>
              <a:ext uri="{FF2B5EF4-FFF2-40B4-BE49-F238E27FC236}">
                <a16:creationId xmlns:a16="http://schemas.microsoft.com/office/drawing/2014/main" id="{14412D1F-8D65-46CE-8BC4-480EA7930994}"/>
              </a:ext>
            </a:extLst>
          </p:cNvPr>
          <p:cNvSpPr/>
          <p:nvPr/>
        </p:nvSpPr>
        <p:spPr>
          <a:xfrm>
            <a:off x="8562108" y="907473"/>
            <a:ext cx="2299855" cy="1468582"/>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Relevant Documents</a:t>
            </a:r>
          </a:p>
        </p:txBody>
      </p:sp>
      <p:sp>
        <p:nvSpPr>
          <p:cNvPr id="14" name="Hexagon 13">
            <a:extLst>
              <a:ext uri="{FF2B5EF4-FFF2-40B4-BE49-F238E27FC236}">
                <a16:creationId xmlns:a16="http://schemas.microsoft.com/office/drawing/2014/main" id="{8358F22B-3C69-40A2-8536-AAD58D2DB504}"/>
              </a:ext>
            </a:extLst>
          </p:cNvPr>
          <p:cNvSpPr/>
          <p:nvPr/>
        </p:nvSpPr>
        <p:spPr>
          <a:xfrm>
            <a:off x="1246907" y="4384964"/>
            <a:ext cx="2299855" cy="1468582"/>
          </a:xfrm>
          <a:prstGeom prst="hexagon">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900" b="1" dirty="0">
                <a:solidFill>
                  <a:schemeClr val="tx1"/>
                </a:solidFill>
              </a:rPr>
              <a:t>Details of Manufacturing Goods</a:t>
            </a:r>
          </a:p>
        </p:txBody>
      </p:sp>
      <p:sp>
        <p:nvSpPr>
          <p:cNvPr id="15" name="Hexagon 14">
            <a:extLst>
              <a:ext uri="{FF2B5EF4-FFF2-40B4-BE49-F238E27FC236}">
                <a16:creationId xmlns:a16="http://schemas.microsoft.com/office/drawing/2014/main" id="{41D8D71A-7258-46C8-9005-2DF1C275350C}"/>
              </a:ext>
            </a:extLst>
          </p:cNvPr>
          <p:cNvSpPr/>
          <p:nvPr/>
        </p:nvSpPr>
        <p:spPr>
          <a:xfrm>
            <a:off x="3685308" y="4384964"/>
            <a:ext cx="2299855" cy="1468582"/>
          </a:xfrm>
          <a:prstGeom prst="hexagon">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000" b="1" dirty="0">
                <a:solidFill>
                  <a:schemeClr val="tx1"/>
                </a:solidFill>
              </a:rPr>
              <a:t>Details of Supplying Services</a:t>
            </a:r>
          </a:p>
        </p:txBody>
      </p:sp>
      <p:sp>
        <p:nvSpPr>
          <p:cNvPr id="16" name="Hexagon 15">
            <a:extLst>
              <a:ext uri="{FF2B5EF4-FFF2-40B4-BE49-F238E27FC236}">
                <a16:creationId xmlns:a16="http://schemas.microsoft.com/office/drawing/2014/main" id="{2EA83BEC-13E3-44E1-869D-6E0D2662F193}"/>
              </a:ext>
            </a:extLst>
          </p:cNvPr>
          <p:cNvSpPr/>
          <p:nvPr/>
        </p:nvSpPr>
        <p:spPr>
          <a:xfrm>
            <a:off x="6123708" y="4384964"/>
            <a:ext cx="2299855" cy="1468582"/>
          </a:xfrm>
          <a:prstGeom prst="hexagon">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000" b="1" dirty="0">
                <a:solidFill>
                  <a:schemeClr val="tx1"/>
                </a:solidFill>
              </a:rPr>
              <a:t>Details of Works Contract</a:t>
            </a:r>
          </a:p>
        </p:txBody>
      </p:sp>
      <p:sp>
        <p:nvSpPr>
          <p:cNvPr id="17" name="Hexagon 16">
            <a:extLst>
              <a:ext uri="{FF2B5EF4-FFF2-40B4-BE49-F238E27FC236}">
                <a16:creationId xmlns:a16="http://schemas.microsoft.com/office/drawing/2014/main" id="{0C1F1DE2-A679-4A38-B723-CB72E5836688}"/>
              </a:ext>
            </a:extLst>
          </p:cNvPr>
          <p:cNvSpPr/>
          <p:nvPr/>
        </p:nvSpPr>
        <p:spPr>
          <a:xfrm>
            <a:off x="8562108" y="4384964"/>
            <a:ext cx="2299855" cy="1468582"/>
          </a:xfrm>
          <a:prstGeom prst="hexagon">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000" b="1" dirty="0">
                <a:solidFill>
                  <a:schemeClr val="tx1"/>
                </a:solidFill>
              </a:rPr>
              <a:t>Owner/ Operator of Godown or W/h &amp; Transporters </a:t>
            </a:r>
          </a:p>
        </p:txBody>
      </p:sp>
      <p:sp>
        <p:nvSpPr>
          <p:cNvPr id="18" name="Rectangle: Rounded Corners 17">
            <a:extLst>
              <a:ext uri="{FF2B5EF4-FFF2-40B4-BE49-F238E27FC236}">
                <a16:creationId xmlns:a16="http://schemas.microsoft.com/office/drawing/2014/main" id="{7D1825F9-D9C5-4DFD-A24A-F6938AED0786}"/>
              </a:ext>
            </a:extLst>
          </p:cNvPr>
          <p:cNvSpPr/>
          <p:nvPr/>
        </p:nvSpPr>
        <p:spPr>
          <a:xfrm>
            <a:off x="3004625" y="6451310"/>
            <a:ext cx="4971801" cy="38287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19" name="Footer Placeholder 1">
            <a:extLst>
              <a:ext uri="{FF2B5EF4-FFF2-40B4-BE49-F238E27FC236}">
                <a16:creationId xmlns:a16="http://schemas.microsoft.com/office/drawing/2014/main" id="{7F276F1D-5105-434E-AD95-A76BBED0B474}"/>
              </a:ext>
            </a:extLst>
          </p:cNvPr>
          <p:cNvSpPr txBox="1">
            <a:spLocks/>
          </p:cNvSpPr>
          <p:nvPr/>
        </p:nvSpPr>
        <p:spPr>
          <a:xfrm>
            <a:off x="4060370" y="6442435"/>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b="1" dirty="0">
                <a:solidFill>
                  <a:schemeClr val="tx1"/>
                </a:solidFill>
              </a:rPr>
              <a:t>www.gstindia.biz</a:t>
            </a:r>
          </a:p>
        </p:txBody>
      </p:sp>
      <p:sp>
        <p:nvSpPr>
          <p:cNvPr id="20" name="Rectangle: Rounded Corners 19">
            <a:extLst>
              <a:ext uri="{FF2B5EF4-FFF2-40B4-BE49-F238E27FC236}">
                <a16:creationId xmlns:a16="http://schemas.microsoft.com/office/drawing/2014/main" id="{FFEACEEC-58B6-42C2-A6BF-D9571DFCB429}"/>
              </a:ext>
            </a:extLst>
          </p:cNvPr>
          <p:cNvSpPr/>
          <p:nvPr/>
        </p:nvSpPr>
        <p:spPr>
          <a:xfrm>
            <a:off x="11127340" y="6451310"/>
            <a:ext cx="928255" cy="38287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21" name="Slide Number Placeholder 2">
            <a:extLst>
              <a:ext uri="{FF2B5EF4-FFF2-40B4-BE49-F238E27FC236}">
                <a16:creationId xmlns:a16="http://schemas.microsoft.com/office/drawing/2014/main" id="{6AD0948E-7241-46E1-AD41-7E5ADFCAD8A1}"/>
              </a:ext>
            </a:extLst>
          </p:cNvPr>
          <p:cNvSpPr txBox="1">
            <a:spLocks/>
          </p:cNvSpPr>
          <p:nvPr/>
        </p:nvSpPr>
        <p:spPr>
          <a:xfrm>
            <a:off x="9121155" y="6460184"/>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C4AF156-C04C-4D8A-8F54-0A15A26320AC}" type="slidenum">
              <a:rPr lang="en-US" sz="2000" b="1" smtClean="0">
                <a:solidFill>
                  <a:schemeClr val="tx1"/>
                </a:solidFill>
              </a:rPr>
              <a:pPr/>
              <a:t>108</a:t>
            </a:fld>
            <a:endParaRPr lang="en-US" sz="2000" b="1" dirty="0">
              <a:solidFill>
                <a:schemeClr val="tx1"/>
              </a:solidFill>
            </a:endParaRPr>
          </a:p>
        </p:txBody>
      </p:sp>
    </p:spTree>
    <p:extLst>
      <p:ext uri="{BB962C8B-B14F-4D97-AF65-F5344CB8AC3E}">
        <p14:creationId xmlns:p14="http://schemas.microsoft.com/office/powerpoint/2010/main" val="3525978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304800"/>
            <a:ext cx="9066212" cy="533400"/>
          </a:xfrm>
        </p:spPr>
        <p:txBody>
          <a:bodyPr/>
          <a:lstStyle/>
          <a:p>
            <a:r>
              <a:rPr lang="en-US" dirty="0"/>
              <a:t>Specified Records as per GST law</a:t>
            </a:r>
          </a:p>
        </p:txBody>
      </p:sp>
      <p:graphicFrame>
        <p:nvGraphicFramePr>
          <p:cNvPr id="4" name="Diagram 3">
            <a:extLst>
              <a:ext uri="{FF2B5EF4-FFF2-40B4-BE49-F238E27FC236}">
                <a16:creationId xmlns:a16="http://schemas.microsoft.com/office/drawing/2014/main" id="{1719EF8F-E67C-4859-84ED-AF422F8A02C8}"/>
              </a:ext>
            </a:extLst>
          </p:cNvPr>
          <p:cNvGraphicFramePr/>
          <p:nvPr>
            <p:extLst/>
          </p:nvPr>
        </p:nvGraphicFramePr>
        <p:xfrm>
          <a:off x="180109" y="751399"/>
          <a:ext cx="11416146" cy="53869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Rounded Corners 4">
            <a:extLst>
              <a:ext uri="{FF2B5EF4-FFF2-40B4-BE49-F238E27FC236}">
                <a16:creationId xmlns:a16="http://schemas.microsoft.com/office/drawing/2014/main" id="{F4855018-2BD5-4306-8D70-1A809B70886E}"/>
              </a:ext>
            </a:extLst>
          </p:cNvPr>
          <p:cNvSpPr/>
          <p:nvPr/>
        </p:nvSpPr>
        <p:spPr>
          <a:xfrm>
            <a:off x="3004625" y="6451310"/>
            <a:ext cx="4971801" cy="38287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6" name="Footer Placeholder 1">
            <a:extLst>
              <a:ext uri="{FF2B5EF4-FFF2-40B4-BE49-F238E27FC236}">
                <a16:creationId xmlns:a16="http://schemas.microsoft.com/office/drawing/2014/main" id="{C5D475E5-A7E4-4F1C-9F3A-49F97C66DFDB}"/>
              </a:ext>
            </a:extLst>
          </p:cNvPr>
          <p:cNvSpPr txBox="1">
            <a:spLocks/>
          </p:cNvSpPr>
          <p:nvPr/>
        </p:nvSpPr>
        <p:spPr>
          <a:xfrm>
            <a:off x="4060370" y="6442435"/>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b="1" dirty="0">
                <a:solidFill>
                  <a:schemeClr val="tx1"/>
                </a:solidFill>
              </a:rPr>
              <a:t>www.gstindia.biz</a:t>
            </a:r>
          </a:p>
        </p:txBody>
      </p:sp>
      <p:sp>
        <p:nvSpPr>
          <p:cNvPr id="7" name="Rectangle: Rounded Corners 6">
            <a:extLst>
              <a:ext uri="{FF2B5EF4-FFF2-40B4-BE49-F238E27FC236}">
                <a16:creationId xmlns:a16="http://schemas.microsoft.com/office/drawing/2014/main" id="{C13A24CC-1998-44AD-A076-EF89AF73A630}"/>
              </a:ext>
            </a:extLst>
          </p:cNvPr>
          <p:cNvSpPr/>
          <p:nvPr/>
        </p:nvSpPr>
        <p:spPr>
          <a:xfrm>
            <a:off x="11127340" y="6451310"/>
            <a:ext cx="928255" cy="38287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8" name="Slide Number Placeholder 2">
            <a:extLst>
              <a:ext uri="{FF2B5EF4-FFF2-40B4-BE49-F238E27FC236}">
                <a16:creationId xmlns:a16="http://schemas.microsoft.com/office/drawing/2014/main" id="{092B295B-DDC8-473C-B22C-69DA6F0C217E}"/>
              </a:ext>
            </a:extLst>
          </p:cNvPr>
          <p:cNvSpPr txBox="1">
            <a:spLocks/>
          </p:cNvSpPr>
          <p:nvPr/>
        </p:nvSpPr>
        <p:spPr>
          <a:xfrm>
            <a:off x="9121155" y="6460184"/>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C4AF156-C04C-4D8A-8F54-0A15A26320AC}" type="slidenum">
              <a:rPr lang="en-US" sz="2000" b="1" smtClean="0">
                <a:solidFill>
                  <a:schemeClr val="tx1"/>
                </a:solidFill>
              </a:rPr>
              <a:pPr/>
              <a:t>109</a:t>
            </a:fld>
            <a:endParaRPr lang="en-US" sz="2000" b="1" dirty="0">
              <a:solidFill>
                <a:schemeClr val="tx1"/>
              </a:solidFill>
            </a:endParaRPr>
          </a:p>
        </p:txBody>
      </p:sp>
    </p:spTree>
    <p:extLst>
      <p:ext uri="{BB962C8B-B14F-4D97-AF65-F5344CB8AC3E}">
        <p14:creationId xmlns:p14="http://schemas.microsoft.com/office/powerpoint/2010/main" val="3560337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51B7E58-3854-40E8-ACCE-667E8E10EA5D}"/>
              </a:ext>
            </a:extLst>
          </p:cNvPr>
          <p:cNvSpPr/>
          <p:nvPr/>
        </p:nvSpPr>
        <p:spPr>
          <a:xfrm>
            <a:off x="1979612" y="1143000"/>
            <a:ext cx="2895600" cy="5076826"/>
          </a:xfrm>
          <a:prstGeom prst="rect">
            <a:avLst/>
          </a:prstGeom>
          <a:solidFill>
            <a:srgbClr val="1780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u="sng" dirty="0">
                <a:solidFill>
                  <a:schemeClr val="tx1">
                    <a:lumMod val="95000"/>
                    <a:lumOff val="5000"/>
                  </a:schemeClr>
                </a:solidFill>
              </a:rPr>
              <a:t>Credit By</a:t>
            </a:r>
          </a:p>
          <a:p>
            <a:pPr algn="ctr"/>
            <a:endParaRPr lang="en-US" sz="2400" dirty="0">
              <a:solidFill>
                <a:schemeClr val="tx1">
                  <a:lumMod val="95000"/>
                  <a:lumOff val="5000"/>
                </a:schemeClr>
              </a:solidFill>
            </a:endParaRPr>
          </a:p>
          <a:p>
            <a:pPr algn="ctr"/>
            <a:r>
              <a:rPr lang="en-US" sz="2400" dirty="0">
                <a:solidFill>
                  <a:schemeClr val="tx1">
                    <a:lumMod val="95000"/>
                    <a:lumOff val="5000"/>
                  </a:schemeClr>
                </a:solidFill>
              </a:rPr>
              <a:t>Amount deposited </a:t>
            </a:r>
          </a:p>
          <a:p>
            <a:pPr algn="ctr"/>
            <a:endParaRPr lang="en-US" sz="2400" dirty="0">
              <a:solidFill>
                <a:schemeClr val="tx1">
                  <a:lumMod val="95000"/>
                  <a:lumOff val="5000"/>
                </a:schemeClr>
              </a:solidFill>
            </a:endParaRPr>
          </a:p>
          <a:p>
            <a:pPr algn="ctr"/>
            <a:r>
              <a:rPr lang="en-US" sz="2400" dirty="0">
                <a:solidFill>
                  <a:schemeClr val="tx1">
                    <a:lumMod val="95000"/>
                    <a:lumOff val="5000"/>
                  </a:schemeClr>
                </a:solidFill>
              </a:rPr>
              <a:t>TDS/ TCS claimed in FORM GSTR-02</a:t>
            </a:r>
          </a:p>
          <a:p>
            <a:pPr algn="ctr"/>
            <a:endParaRPr lang="en-US" sz="2400" dirty="0">
              <a:solidFill>
                <a:schemeClr val="tx1">
                  <a:lumMod val="95000"/>
                  <a:lumOff val="5000"/>
                </a:schemeClr>
              </a:solidFill>
            </a:endParaRPr>
          </a:p>
          <a:p>
            <a:pPr algn="ctr"/>
            <a:r>
              <a:rPr lang="en-US" sz="2400" dirty="0">
                <a:solidFill>
                  <a:schemeClr val="tx1">
                    <a:lumMod val="95000"/>
                    <a:lumOff val="5000"/>
                  </a:schemeClr>
                </a:solidFill>
              </a:rPr>
              <a:t>Refund from Cash ledger rejected in FORM GST PMT-03 to the extent of rejection</a:t>
            </a:r>
          </a:p>
        </p:txBody>
      </p:sp>
      <p:sp>
        <p:nvSpPr>
          <p:cNvPr id="4" name="Rectangle 3">
            <a:extLst>
              <a:ext uri="{FF2B5EF4-FFF2-40B4-BE49-F238E27FC236}">
                <a16:creationId xmlns:a16="http://schemas.microsoft.com/office/drawing/2014/main" id="{A62A0F1F-7A0F-47D5-B985-22EC5BE00EF3}"/>
              </a:ext>
            </a:extLst>
          </p:cNvPr>
          <p:cNvSpPr/>
          <p:nvPr/>
        </p:nvSpPr>
        <p:spPr>
          <a:xfrm>
            <a:off x="7085012" y="914400"/>
            <a:ext cx="2895600" cy="5257800"/>
          </a:xfrm>
          <a:prstGeom prst="rect">
            <a:avLst/>
          </a:prstGeom>
          <a:solidFill>
            <a:srgbClr val="1780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u="sng" dirty="0">
                <a:solidFill>
                  <a:schemeClr val="tx1">
                    <a:lumMod val="95000"/>
                    <a:lumOff val="5000"/>
                  </a:schemeClr>
                </a:solidFill>
              </a:rPr>
              <a:t>Debit By</a:t>
            </a:r>
          </a:p>
          <a:p>
            <a:pPr algn="ctr"/>
            <a:endParaRPr lang="en-US" sz="2400" dirty="0">
              <a:solidFill>
                <a:schemeClr val="tx1">
                  <a:lumMod val="95000"/>
                  <a:lumOff val="5000"/>
                </a:schemeClr>
              </a:solidFill>
            </a:endParaRPr>
          </a:p>
          <a:p>
            <a:pPr algn="ctr"/>
            <a:r>
              <a:rPr lang="en-US" sz="2400" dirty="0">
                <a:solidFill>
                  <a:schemeClr val="tx1">
                    <a:lumMod val="95000"/>
                    <a:lumOff val="5000"/>
                  </a:schemeClr>
                </a:solidFill>
              </a:rPr>
              <a:t>Payments towards tax, interest, penalty, fee or any other amount</a:t>
            </a:r>
          </a:p>
          <a:p>
            <a:pPr algn="ctr"/>
            <a:endParaRPr lang="en-US" sz="2400" dirty="0">
              <a:solidFill>
                <a:schemeClr val="tx1">
                  <a:lumMod val="95000"/>
                  <a:lumOff val="5000"/>
                </a:schemeClr>
              </a:solidFill>
            </a:endParaRPr>
          </a:p>
          <a:p>
            <a:pPr algn="ctr"/>
            <a:r>
              <a:rPr lang="en-US" sz="2400" dirty="0">
                <a:solidFill>
                  <a:schemeClr val="tx1">
                    <a:lumMod val="95000"/>
                    <a:lumOff val="5000"/>
                  </a:schemeClr>
                </a:solidFill>
              </a:rPr>
              <a:t>Refund Claimed from Cash Ledger</a:t>
            </a:r>
          </a:p>
        </p:txBody>
      </p:sp>
      <p:grpSp>
        <p:nvGrpSpPr>
          <p:cNvPr id="5" name="Group 4">
            <a:extLst>
              <a:ext uri="{FF2B5EF4-FFF2-40B4-BE49-F238E27FC236}">
                <a16:creationId xmlns:a16="http://schemas.microsoft.com/office/drawing/2014/main" id="{C11A5BE4-5F74-4E69-A043-A14E7A871326}"/>
              </a:ext>
            </a:extLst>
          </p:cNvPr>
          <p:cNvGrpSpPr/>
          <p:nvPr/>
        </p:nvGrpSpPr>
        <p:grpSpPr>
          <a:xfrm>
            <a:off x="150812" y="304801"/>
            <a:ext cx="11804071" cy="838199"/>
            <a:chOff x="0" y="0"/>
            <a:chExt cx="11804071" cy="846547"/>
          </a:xfrm>
          <a:scene3d>
            <a:camera prst="orthographicFront"/>
            <a:lightRig rig="threePt" dir="t">
              <a:rot lat="0" lon="0" rev="7500000"/>
            </a:lightRig>
          </a:scene3d>
        </p:grpSpPr>
        <p:sp>
          <p:nvSpPr>
            <p:cNvPr id="6" name="Rectangle 5">
              <a:extLst>
                <a:ext uri="{FF2B5EF4-FFF2-40B4-BE49-F238E27FC236}">
                  <a16:creationId xmlns:a16="http://schemas.microsoft.com/office/drawing/2014/main" id="{F31CBF99-4602-4DC1-BE22-EB38465CB93B}"/>
                </a:ext>
              </a:extLst>
            </p:cNvPr>
            <p:cNvSpPr/>
            <p:nvPr/>
          </p:nvSpPr>
          <p:spPr>
            <a:xfrm>
              <a:off x="0" y="0"/>
              <a:ext cx="11804071" cy="846547"/>
            </a:xfrm>
            <a:prstGeom prst="rect">
              <a:avLst/>
            </a:prstGeom>
            <a:solidFill>
              <a:schemeClr val="accent4">
                <a:lumMod val="40000"/>
                <a:lumOff val="60000"/>
              </a:schemeClr>
            </a:solidFill>
            <a:sp3d prstMaterial="plastic">
              <a:bevelT w="127000" h="25400" prst="relaxedInset"/>
              <a:bevelB w="88900" h="121750" prst="angle"/>
            </a:sp3d>
          </p:spPr>
          <p:style>
            <a:lnRef idx="0">
              <a:schemeClr val="dk1">
                <a:hueOff val="0"/>
                <a:satOff val="0"/>
                <a:lumOff val="0"/>
                <a:alphaOff val="0"/>
              </a:schemeClr>
            </a:lnRef>
            <a:fillRef idx="1">
              <a:scrgbClr r="0" g="0" b="0"/>
            </a:fillRef>
            <a:effectRef idx="2">
              <a:schemeClr val="accent2">
                <a:shade val="90000"/>
                <a:hueOff val="0"/>
                <a:satOff val="0"/>
                <a:lumOff val="0"/>
                <a:alphaOff val="0"/>
              </a:schemeClr>
            </a:effectRef>
            <a:fontRef idx="minor">
              <a:schemeClr val="lt1">
                <a:hueOff val="0"/>
                <a:satOff val="0"/>
                <a:lumOff val="0"/>
                <a:alphaOff val="0"/>
              </a:schemeClr>
            </a:fontRef>
          </p:style>
        </p:sp>
        <p:sp>
          <p:nvSpPr>
            <p:cNvPr id="7" name="TextBox 6">
              <a:extLst>
                <a:ext uri="{FF2B5EF4-FFF2-40B4-BE49-F238E27FC236}">
                  <a16:creationId xmlns:a16="http://schemas.microsoft.com/office/drawing/2014/main" id="{AD1CD4E1-B8CB-468B-87F7-44393A9FAFEA}"/>
                </a:ext>
              </a:extLst>
            </p:cNvPr>
            <p:cNvSpPr txBox="1"/>
            <p:nvPr/>
          </p:nvSpPr>
          <p:spPr>
            <a:xfrm>
              <a:off x="0" y="0"/>
              <a:ext cx="11804071" cy="846547"/>
            </a:xfrm>
            <a:prstGeom prst="rect">
              <a:avLst/>
            </a:prstGeom>
            <a:solidFill>
              <a:schemeClr val="bg1"/>
            </a:solidFill>
            <a:sp3d/>
          </p:spPr>
          <p:style>
            <a:lnRef idx="0">
              <a:scrgbClr r="0" g="0" b="0"/>
            </a:lnRef>
            <a:fillRef idx="0">
              <a:scrgbClr r="0" g="0" b="0"/>
            </a:fillRef>
            <a:effectRef idx="0">
              <a:scrgbClr r="0" g="0" b="0"/>
            </a:effectRef>
            <a:fontRef idx="minor">
              <a:schemeClr val="lt1">
                <a:hueOff val="0"/>
                <a:satOff val="0"/>
                <a:lumOff val="0"/>
                <a:alphaOff val="0"/>
              </a:schemeClr>
            </a:fontRef>
          </p:style>
          <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chemeClr val="tx1"/>
                  </a:solidFill>
                </a:rPr>
                <a:t>Electronic Cash Ledger</a:t>
              </a:r>
            </a:p>
            <a:p>
              <a:pPr marL="0" lvl="0" indent="0" algn="ctr" defTabSz="1066800">
                <a:lnSpc>
                  <a:spcPct val="90000"/>
                </a:lnSpc>
                <a:spcBef>
                  <a:spcPct val="0"/>
                </a:spcBef>
                <a:spcAft>
                  <a:spcPct val="35000"/>
                </a:spcAft>
                <a:buNone/>
              </a:pPr>
              <a:r>
                <a:rPr lang="en-US" sz="2400" b="1" kern="1200" dirty="0">
                  <a:solidFill>
                    <a:srgbClr val="FF0000"/>
                  </a:solidFill>
                </a:rPr>
                <a:t>(FORM GST PMT-05)</a:t>
              </a:r>
            </a:p>
          </p:txBody>
        </p:sp>
      </p:grpSp>
      <p:sp>
        <p:nvSpPr>
          <p:cNvPr id="8" name="Rectangle: Rounded Corners 7">
            <a:extLst>
              <a:ext uri="{FF2B5EF4-FFF2-40B4-BE49-F238E27FC236}">
                <a16:creationId xmlns:a16="http://schemas.microsoft.com/office/drawing/2014/main" id="{DF927227-23DE-4F37-AF83-C0A2381D3B7E}"/>
              </a:ext>
            </a:extLst>
          </p:cNvPr>
          <p:cNvSpPr/>
          <p:nvPr/>
        </p:nvSpPr>
        <p:spPr>
          <a:xfrm>
            <a:off x="3004625" y="6451310"/>
            <a:ext cx="4971801" cy="38287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9" name="Footer Placeholder 1">
            <a:extLst>
              <a:ext uri="{FF2B5EF4-FFF2-40B4-BE49-F238E27FC236}">
                <a16:creationId xmlns:a16="http://schemas.microsoft.com/office/drawing/2014/main" id="{BFE611E1-2948-4656-BAAD-D2DF9C63E437}"/>
              </a:ext>
            </a:extLst>
          </p:cNvPr>
          <p:cNvSpPr txBox="1">
            <a:spLocks/>
          </p:cNvSpPr>
          <p:nvPr/>
        </p:nvSpPr>
        <p:spPr>
          <a:xfrm>
            <a:off x="4060370" y="6442435"/>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b="1" dirty="0">
                <a:solidFill>
                  <a:schemeClr val="tx1"/>
                </a:solidFill>
              </a:rPr>
              <a:t>www.gstindia.biz</a:t>
            </a:r>
          </a:p>
        </p:txBody>
      </p:sp>
      <p:sp>
        <p:nvSpPr>
          <p:cNvPr id="10" name="Rectangle: Rounded Corners 9">
            <a:extLst>
              <a:ext uri="{FF2B5EF4-FFF2-40B4-BE49-F238E27FC236}">
                <a16:creationId xmlns:a16="http://schemas.microsoft.com/office/drawing/2014/main" id="{B120E457-61A4-497C-B2CB-DFE17E5E37EE}"/>
              </a:ext>
            </a:extLst>
          </p:cNvPr>
          <p:cNvSpPr/>
          <p:nvPr/>
        </p:nvSpPr>
        <p:spPr>
          <a:xfrm>
            <a:off x="11127340" y="6451310"/>
            <a:ext cx="928255" cy="38287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11" name="Slide Number Placeholder 2">
            <a:extLst>
              <a:ext uri="{FF2B5EF4-FFF2-40B4-BE49-F238E27FC236}">
                <a16:creationId xmlns:a16="http://schemas.microsoft.com/office/drawing/2014/main" id="{B7B94FEE-C3B9-46B1-9B58-353E5B61F88D}"/>
              </a:ext>
            </a:extLst>
          </p:cNvPr>
          <p:cNvSpPr txBox="1">
            <a:spLocks/>
          </p:cNvSpPr>
          <p:nvPr/>
        </p:nvSpPr>
        <p:spPr>
          <a:xfrm>
            <a:off x="9121155" y="6460184"/>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C4AF156-C04C-4D8A-8F54-0A15A26320AC}" type="slidenum">
              <a:rPr lang="en-US" sz="2000" b="1" smtClean="0">
                <a:solidFill>
                  <a:schemeClr val="tx1"/>
                </a:solidFill>
              </a:rPr>
              <a:pPr/>
              <a:t>11</a:t>
            </a:fld>
            <a:endParaRPr lang="en-US" sz="2000" b="1" dirty="0">
              <a:solidFill>
                <a:schemeClr val="tx1"/>
              </a:solidFill>
            </a:endParaRPr>
          </a:p>
        </p:txBody>
      </p:sp>
    </p:spTree>
    <p:extLst>
      <p:ext uri="{BB962C8B-B14F-4D97-AF65-F5344CB8AC3E}">
        <p14:creationId xmlns:p14="http://schemas.microsoft.com/office/powerpoint/2010/main" val="267202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304800"/>
            <a:ext cx="9066212" cy="533400"/>
          </a:xfrm>
        </p:spPr>
        <p:txBody>
          <a:bodyPr/>
          <a:lstStyle/>
          <a:p>
            <a:r>
              <a:rPr lang="en-US" dirty="0"/>
              <a:t>Financial Statements</a:t>
            </a:r>
          </a:p>
        </p:txBody>
      </p:sp>
      <p:graphicFrame>
        <p:nvGraphicFramePr>
          <p:cNvPr id="2" name="Diagram 1">
            <a:extLst>
              <a:ext uri="{FF2B5EF4-FFF2-40B4-BE49-F238E27FC236}">
                <a16:creationId xmlns:a16="http://schemas.microsoft.com/office/drawing/2014/main" id="{DC81D46E-F73C-42F2-97A4-C54AED6A3404}"/>
              </a:ext>
            </a:extLst>
          </p:cNvPr>
          <p:cNvGraphicFramePr/>
          <p:nvPr>
            <p:extLst/>
          </p:nvPr>
        </p:nvGraphicFramePr>
        <p:xfrm>
          <a:off x="912812" y="990600"/>
          <a:ext cx="10058399" cy="51470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angle: Rounded Corners 3">
            <a:extLst>
              <a:ext uri="{FF2B5EF4-FFF2-40B4-BE49-F238E27FC236}">
                <a16:creationId xmlns:a16="http://schemas.microsoft.com/office/drawing/2014/main" id="{B6A714C5-FCAB-4E9A-91E3-EBA9C4E99FA0}"/>
              </a:ext>
            </a:extLst>
          </p:cNvPr>
          <p:cNvSpPr/>
          <p:nvPr/>
        </p:nvSpPr>
        <p:spPr>
          <a:xfrm>
            <a:off x="3004625" y="6451310"/>
            <a:ext cx="4971801" cy="38287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5" name="Footer Placeholder 1">
            <a:extLst>
              <a:ext uri="{FF2B5EF4-FFF2-40B4-BE49-F238E27FC236}">
                <a16:creationId xmlns:a16="http://schemas.microsoft.com/office/drawing/2014/main" id="{9923044A-5343-45C8-B9F2-51D4EAA34DFC}"/>
              </a:ext>
            </a:extLst>
          </p:cNvPr>
          <p:cNvSpPr txBox="1">
            <a:spLocks/>
          </p:cNvSpPr>
          <p:nvPr/>
        </p:nvSpPr>
        <p:spPr>
          <a:xfrm>
            <a:off x="4060370" y="6442435"/>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b="1" dirty="0">
                <a:solidFill>
                  <a:schemeClr val="tx1"/>
                </a:solidFill>
              </a:rPr>
              <a:t>www.gstindia.biz</a:t>
            </a:r>
          </a:p>
        </p:txBody>
      </p:sp>
      <p:sp>
        <p:nvSpPr>
          <p:cNvPr id="6" name="Rectangle: Rounded Corners 5">
            <a:extLst>
              <a:ext uri="{FF2B5EF4-FFF2-40B4-BE49-F238E27FC236}">
                <a16:creationId xmlns:a16="http://schemas.microsoft.com/office/drawing/2014/main" id="{8AE811A8-2133-46E8-9B5C-D2B860209017}"/>
              </a:ext>
            </a:extLst>
          </p:cNvPr>
          <p:cNvSpPr/>
          <p:nvPr/>
        </p:nvSpPr>
        <p:spPr>
          <a:xfrm>
            <a:off x="11127340" y="6451310"/>
            <a:ext cx="928255" cy="38287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7" name="Slide Number Placeholder 2">
            <a:extLst>
              <a:ext uri="{FF2B5EF4-FFF2-40B4-BE49-F238E27FC236}">
                <a16:creationId xmlns:a16="http://schemas.microsoft.com/office/drawing/2014/main" id="{91A352FB-42DC-484B-842D-29747E7775EA}"/>
              </a:ext>
            </a:extLst>
          </p:cNvPr>
          <p:cNvSpPr txBox="1">
            <a:spLocks/>
          </p:cNvSpPr>
          <p:nvPr/>
        </p:nvSpPr>
        <p:spPr>
          <a:xfrm>
            <a:off x="9121155" y="6460184"/>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C4AF156-C04C-4D8A-8F54-0A15A26320AC}" type="slidenum">
              <a:rPr lang="en-US" sz="2000" b="1" smtClean="0">
                <a:solidFill>
                  <a:schemeClr val="tx1"/>
                </a:solidFill>
              </a:rPr>
              <a:pPr/>
              <a:t>110</a:t>
            </a:fld>
            <a:endParaRPr lang="en-US" sz="2000" b="1" dirty="0">
              <a:solidFill>
                <a:schemeClr val="tx1"/>
              </a:solidFill>
            </a:endParaRPr>
          </a:p>
        </p:txBody>
      </p:sp>
    </p:spTree>
    <p:extLst>
      <p:ext uri="{BB962C8B-B14F-4D97-AF65-F5344CB8AC3E}">
        <p14:creationId xmlns:p14="http://schemas.microsoft.com/office/powerpoint/2010/main" val="2830606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7012" y="304800"/>
            <a:ext cx="9143538" cy="533400"/>
          </a:xfrm>
        </p:spPr>
        <p:txBody>
          <a:bodyPr/>
          <a:lstStyle/>
          <a:p>
            <a:r>
              <a:rPr lang="en-US" dirty="0"/>
              <a:t>Few more pointers:</a:t>
            </a:r>
          </a:p>
        </p:txBody>
      </p:sp>
      <p:sp>
        <p:nvSpPr>
          <p:cNvPr id="2" name="Rectangle 1">
            <a:extLst>
              <a:ext uri="{FF2B5EF4-FFF2-40B4-BE49-F238E27FC236}">
                <a16:creationId xmlns:a16="http://schemas.microsoft.com/office/drawing/2014/main" id="{A807F32D-D072-463C-ACA5-5996316C2D45}"/>
              </a:ext>
            </a:extLst>
          </p:cNvPr>
          <p:cNvSpPr/>
          <p:nvPr/>
        </p:nvSpPr>
        <p:spPr>
          <a:xfrm>
            <a:off x="379412" y="1197620"/>
            <a:ext cx="11353800" cy="4093428"/>
          </a:xfrm>
          <a:prstGeom prst="rect">
            <a:avLst/>
          </a:prstGeom>
        </p:spPr>
        <p:txBody>
          <a:bodyPr wrap="square">
            <a:spAutoFit/>
          </a:bodyPr>
          <a:lstStyle/>
          <a:p>
            <a:pPr marL="342900" indent="-342900">
              <a:spcBef>
                <a:spcPts val="1200"/>
              </a:spcBef>
              <a:buFontTx/>
              <a:buChar char="•"/>
              <a:defRPr/>
            </a:pPr>
            <a:r>
              <a:rPr lang="en-IN" kern="0" dirty="0">
                <a:solidFill>
                  <a:srgbClr val="000000"/>
                </a:solidFill>
                <a:latin typeface="Arial" pitchFamily="34" charset="0"/>
                <a:cs typeface="Arial" pitchFamily="34" charset="0"/>
              </a:rPr>
              <a:t>2017-18 to be seen in two parts : 1</a:t>
            </a:r>
            <a:r>
              <a:rPr lang="en-IN" kern="0" baseline="30000" dirty="0">
                <a:solidFill>
                  <a:srgbClr val="000000"/>
                </a:solidFill>
                <a:latin typeface="Arial" pitchFamily="34" charset="0"/>
                <a:cs typeface="Arial" pitchFamily="34" charset="0"/>
              </a:rPr>
              <a:t>st</a:t>
            </a:r>
            <a:r>
              <a:rPr lang="en-IN" kern="0" dirty="0">
                <a:solidFill>
                  <a:srgbClr val="000000"/>
                </a:solidFill>
                <a:latin typeface="Arial" pitchFamily="34" charset="0"/>
                <a:cs typeface="Arial" pitchFamily="34" charset="0"/>
              </a:rPr>
              <a:t> April 2017 to 30</a:t>
            </a:r>
            <a:r>
              <a:rPr lang="en-IN" kern="0" baseline="30000" dirty="0">
                <a:solidFill>
                  <a:srgbClr val="000000"/>
                </a:solidFill>
                <a:latin typeface="Arial" pitchFamily="34" charset="0"/>
                <a:cs typeface="Arial" pitchFamily="34" charset="0"/>
              </a:rPr>
              <a:t>th</a:t>
            </a:r>
            <a:r>
              <a:rPr lang="en-IN" kern="0" dirty="0">
                <a:solidFill>
                  <a:srgbClr val="000000"/>
                </a:solidFill>
                <a:latin typeface="Arial" pitchFamily="34" charset="0"/>
                <a:cs typeface="Arial" pitchFamily="34" charset="0"/>
              </a:rPr>
              <a:t> June 2017 and 1</a:t>
            </a:r>
            <a:r>
              <a:rPr lang="en-IN" kern="0" baseline="30000" dirty="0">
                <a:solidFill>
                  <a:srgbClr val="000000"/>
                </a:solidFill>
                <a:latin typeface="Arial" pitchFamily="34" charset="0"/>
                <a:cs typeface="Arial" pitchFamily="34" charset="0"/>
              </a:rPr>
              <a:t>st</a:t>
            </a:r>
            <a:r>
              <a:rPr lang="en-IN" kern="0" dirty="0">
                <a:solidFill>
                  <a:srgbClr val="000000"/>
                </a:solidFill>
                <a:latin typeface="Arial" pitchFamily="34" charset="0"/>
                <a:cs typeface="Arial" pitchFamily="34" charset="0"/>
              </a:rPr>
              <a:t> July 2017 to 31</a:t>
            </a:r>
            <a:r>
              <a:rPr lang="en-IN" kern="0" baseline="30000" dirty="0">
                <a:solidFill>
                  <a:srgbClr val="000000"/>
                </a:solidFill>
                <a:latin typeface="Arial" pitchFamily="34" charset="0"/>
                <a:cs typeface="Arial" pitchFamily="34" charset="0"/>
              </a:rPr>
              <a:t>st</a:t>
            </a:r>
            <a:r>
              <a:rPr lang="en-IN" kern="0" dirty="0">
                <a:solidFill>
                  <a:srgbClr val="000000"/>
                </a:solidFill>
                <a:latin typeface="Arial" pitchFamily="34" charset="0"/>
                <a:cs typeface="Arial" pitchFamily="34" charset="0"/>
              </a:rPr>
              <a:t> March,2018.</a:t>
            </a:r>
          </a:p>
          <a:p>
            <a:pPr marL="342900" indent="-342900">
              <a:spcBef>
                <a:spcPts val="1200"/>
              </a:spcBef>
              <a:buFontTx/>
              <a:buChar char="•"/>
              <a:defRPr/>
            </a:pPr>
            <a:r>
              <a:rPr lang="en-IN" kern="0" dirty="0">
                <a:solidFill>
                  <a:srgbClr val="000000"/>
                </a:solidFill>
                <a:latin typeface="Arial" pitchFamily="34" charset="0"/>
                <a:cs typeface="Arial" pitchFamily="34" charset="0"/>
              </a:rPr>
              <a:t>Transitional entries to be reviewed properly, especially carry forward of earlier balances, Stock with job workers, Stock lying with branches, continuing contracts etc</a:t>
            </a:r>
          </a:p>
          <a:p>
            <a:pPr marL="342900" indent="-342900">
              <a:spcBef>
                <a:spcPts val="1200"/>
              </a:spcBef>
              <a:buFontTx/>
              <a:buChar char="•"/>
              <a:defRPr/>
            </a:pPr>
            <a:r>
              <a:rPr lang="en-IN" kern="0" dirty="0">
                <a:solidFill>
                  <a:srgbClr val="000000"/>
                </a:solidFill>
                <a:latin typeface="Arial" pitchFamily="34" charset="0"/>
                <a:cs typeface="Arial" pitchFamily="34" charset="0"/>
              </a:rPr>
              <a:t>Old liabilities: No pending balance should remain in Balance sheet</a:t>
            </a:r>
          </a:p>
          <a:p>
            <a:pPr marL="342900" indent="-342900">
              <a:spcBef>
                <a:spcPts val="1200"/>
              </a:spcBef>
              <a:buFontTx/>
              <a:buChar char="•"/>
              <a:defRPr/>
            </a:pPr>
            <a:r>
              <a:rPr lang="en-IN" kern="0" dirty="0">
                <a:solidFill>
                  <a:srgbClr val="000000"/>
                </a:solidFill>
                <a:latin typeface="Arial" pitchFamily="34" charset="0"/>
                <a:cs typeface="Arial" pitchFamily="34" charset="0"/>
              </a:rPr>
              <a:t>Opening advances from customers and to vendors :to be examined for credits</a:t>
            </a:r>
          </a:p>
          <a:p>
            <a:pPr marL="342900" indent="-342900">
              <a:spcBef>
                <a:spcPts val="1200"/>
              </a:spcBef>
              <a:buFontTx/>
              <a:buChar char="•"/>
              <a:defRPr/>
            </a:pPr>
            <a:r>
              <a:rPr lang="en-IN" kern="0" dirty="0">
                <a:solidFill>
                  <a:srgbClr val="000000"/>
                </a:solidFill>
                <a:latin typeface="Arial" pitchFamily="34" charset="0"/>
                <a:cs typeface="Arial" pitchFamily="34" charset="0"/>
              </a:rPr>
              <a:t>Anti profiteering – Examination necessary.</a:t>
            </a:r>
          </a:p>
          <a:p>
            <a:pPr marL="342900" indent="-342900">
              <a:spcBef>
                <a:spcPts val="1200"/>
              </a:spcBef>
              <a:buFontTx/>
              <a:buChar char="•"/>
              <a:defRPr/>
            </a:pPr>
            <a:r>
              <a:rPr lang="en-IN" kern="0" dirty="0">
                <a:solidFill>
                  <a:srgbClr val="000000"/>
                </a:solidFill>
                <a:latin typeface="Arial" pitchFamily="34" charset="0"/>
                <a:cs typeface="Arial" pitchFamily="34" charset="0"/>
              </a:rPr>
              <a:t>Related party Transactions</a:t>
            </a:r>
          </a:p>
          <a:p>
            <a:pPr marL="342900" indent="-342900">
              <a:spcBef>
                <a:spcPts val="1200"/>
              </a:spcBef>
              <a:buFontTx/>
              <a:buChar char="•"/>
              <a:defRPr/>
            </a:pPr>
            <a:r>
              <a:rPr lang="en-IN" kern="0" dirty="0">
                <a:solidFill>
                  <a:srgbClr val="000000"/>
                </a:solidFill>
                <a:latin typeface="Arial" pitchFamily="34" charset="0"/>
                <a:cs typeface="Arial" pitchFamily="34" charset="0"/>
              </a:rPr>
              <a:t>Reporting requirements in ITR and Tax Audit forms from GST perspective.</a:t>
            </a:r>
          </a:p>
          <a:p>
            <a:pPr marL="342900" indent="-342900">
              <a:spcBef>
                <a:spcPts val="1200"/>
              </a:spcBef>
              <a:buFontTx/>
              <a:buChar char="•"/>
              <a:defRPr/>
            </a:pPr>
            <a:r>
              <a:rPr lang="en-IN" kern="0" dirty="0">
                <a:solidFill>
                  <a:srgbClr val="000000"/>
                </a:solidFill>
                <a:latin typeface="Arial" pitchFamily="34" charset="0"/>
                <a:cs typeface="Arial" pitchFamily="34" charset="0"/>
              </a:rPr>
              <a:t>Review of promotional schemes </a:t>
            </a:r>
          </a:p>
          <a:p>
            <a:pPr marL="342900" indent="-342900">
              <a:spcBef>
                <a:spcPts val="1200"/>
              </a:spcBef>
              <a:buFontTx/>
              <a:buChar char="•"/>
              <a:defRPr/>
            </a:pPr>
            <a:r>
              <a:rPr lang="en-IN" kern="0" dirty="0">
                <a:solidFill>
                  <a:srgbClr val="000000"/>
                </a:solidFill>
                <a:latin typeface="Arial" pitchFamily="34" charset="0"/>
                <a:cs typeface="Arial" pitchFamily="34" charset="0"/>
              </a:rPr>
              <a:t>GST Audit</a:t>
            </a:r>
          </a:p>
        </p:txBody>
      </p:sp>
      <p:sp>
        <p:nvSpPr>
          <p:cNvPr id="7" name="Rectangle: Rounded Corners 6">
            <a:extLst>
              <a:ext uri="{FF2B5EF4-FFF2-40B4-BE49-F238E27FC236}">
                <a16:creationId xmlns:a16="http://schemas.microsoft.com/office/drawing/2014/main" id="{A50C2B34-3663-4F04-81CF-7266F282C541}"/>
              </a:ext>
            </a:extLst>
          </p:cNvPr>
          <p:cNvSpPr/>
          <p:nvPr/>
        </p:nvSpPr>
        <p:spPr>
          <a:xfrm>
            <a:off x="3004625" y="6451310"/>
            <a:ext cx="4971801" cy="38287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8" name="Footer Placeholder 1">
            <a:extLst>
              <a:ext uri="{FF2B5EF4-FFF2-40B4-BE49-F238E27FC236}">
                <a16:creationId xmlns:a16="http://schemas.microsoft.com/office/drawing/2014/main" id="{945EE732-DE75-4C90-8554-3FD62B6D059B}"/>
              </a:ext>
            </a:extLst>
          </p:cNvPr>
          <p:cNvSpPr txBox="1">
            <a:spLocks/>
          </p:cNvSpPr>
          <p:nvPr/>
        </p:nvSpPr>
        <p:spPr>
          <a:xfrm>
            <a:off x="4060370" y="6442435"/>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b="1" dirty="0">
                <a:solidFill>
                  <a:schemeClr val="tx1"/>
                </a:solidFill>
              </a:rPr>
              <a:t>www.gstindia.biz</a:t>
            </a:r>
          </a:p>
        </p:txBody>
      </p:sp>
      <p:sp>
        <p:nvSpPr>
          <p:cNvPr id="9" name="Rectangle: Rounded Corners 8">
            <a:extLst>
              <a:ext uri="{FF2B5EF4-FFF2-40B4-BE49-F238E27FC236}">
                <a16:creationId xmlns:a16="http://schemas.microsoft.com/office/drawing/2014/main" id="{5408DD82-E251-4F16-9F8F-977364C975BC}"/>
              </a:ext>
            </a:extLst>
          </p:cNvPr>
          <p:cNvSpPr/>
          <p:nvPr/>
        </p:nvSpPr>
        <p:spPr>
          <a:xfrm>
            <a:off x="11127340" y="6451310"/>
            <a:ext cx="928255" cy="38287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10" name="Slide Number Placeholder 2">
            <a:extLst>
              <a:ext uri="{FF2B5EF4-FFF2-40B4-BE49-F238E27FC236}">
                <a16:creationId xmlns:a16="http://schemas.microsoft.com/office/drawing/2014/main" id="{331F80A8-39DA-4398-A975-6622C8C2A81C}"/>
              </a:ext>
            </a:extLst>
          </p:cNvPr>
          <p:cNvSpPr txBox="1">
            <a:spLocks/>
          </p:cNvSpPr>
          <p:nvPr/>
        </p:nvSpPr>
        <p:spPr>
          <a:xfrm>
            <a:off x="9121155" y="6460184"/>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C4AF156-C04C-4D8A-8F54-0A15A26320AC}" type="slidenum">
              <a:rPr lang="en-US" sz="2000" b="1" smtClean="0">
                <a:solidFill>
                  <a:schemeClr val="tx1"/>
                </a:solidFill>
              </a:rPr>
              <a:pPr/>
              <a:t>111</a:t>
            </a:fld>
            <a:endParaRPr lang="en-US" sz="2000" b="1" dirty="0">
              <a:solidFill>
                <a:schemeClr val="tx1"/>
              </a:solidFill>
            </a:endParaRPr>
          </a:p>
        </p:txBody>
      </p:sp>
    </p:spTree>
    <p:extLst>
      <p:ext uri="{BB962C8B-B14F-4D97-AF65-F5344CB8AC3E}">
        <p14:creationId xmlns:p14="http://schemas.microsoft.com/office/powerpoint/2010/main" val="1714530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E609AFC6-38C2-4542-836A-75B2AC04FECA}"/>
              </a:ext>
            </a:extLst>
          </p:cNvPr>
          <p:cNvSpPr/>
          <p:nvPr/>
        </p:nvSpPr>
        <p:spPr>
          <a:xfrm>
            <a:off x="3004625" y="6451310"/>
            <a:ext cx="4971801" cy="38287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8" name="Footer Placeholder 1">
            <a:extLst>
              <a:ext uri="{FF2B5EF4-FFF2-40B4-BE49-F238E27FC236}">
                <a16:creationId xmlns:a16="http://schemas.microsoft.com/office/drawing/2014/main" id="{E69E8C03-2EDA-4F9A-939E-2A9FC4B99A2F}"/>
              </a:ext>
            </a:extLst>
          </p:cNvPr>
          <p:cNvSpPr txBox="1">
            <a:spLocks/>
          </p:cNvSpPr>
          <p:nvPr/>
        </p:nvSpPr>
        <p:spPr>
          <a:xfrm>
            <a:off x="4060370" y="6442435"/>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b="1" dirty="0">
                <a:solidFill>
                  <a:schemeClr val="tx1"/>
                </a:solidFill>
              </a:rPr>
              <a:t>www.gstindia.biz</a:t>
            </a:r>
          </a:p>
        </p:txBody>
      </p:sp>
      <p:sp>
        <p:nvSpPr>
          <p:cNvPr id="9" name="Rectangle: Rounded Corners 8">
            <a:extLst>
              <a:ext uri="{FF2B5EF4-FFF2-40B4-BE49-F238E27FC236}">
                <a16:creationId xmlns:a16="http://schemas.microsoft.com/office/drawing/2014/main" id="{53475A59-A48A-453B-A7F6-DD277503BD34}"/>
              </a:ext>
            </a:extLst>
          </p:cNvPr>
          <p:cNvSpPr/>
          <p:nvPr/>
        </p:nvSpPr>
        <p:spPr>
          <a:xfrm>
            <a:off x="11127340" y="6451310"/>
            <a:ext cx="928255" cy="38287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10" name="Slide Number Placeholder 2">
            <a:extLst>
              <a:ext uri="{FF2B5EF4-FFF2-40B4-BE49-F238E27FC236}">
                <a16:creationId xmlns:a16="http://schemas.microsoft.com/office/drawing/2014/main" id="{CCFFFF40-148D-43EE-9124-C7CECF45F8EC}"/>
              </a:ext>
            </a:extLst>
          </p:cNvPr>
          <p:cNvSpPr txBox="1">
            <a:spLocks/>
          </p:cNvSpPr>
          <p:nvPr/>
        </p:nvSpPr>
        <p:spPr>
          <a:xfrm>
            <a:off x="9121155" y="6460184"/>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C4AF156-C04C-4D8A-8F54-0A15A26320AC}" type="slidenum">
              <a:rPr lang="en-US" sz="2000" b="1" smtClean="0">
                <a:solidFill>
                  <a:schemeClr val="tx1"/>
                </a:solidFill>
              </a:rPr>
              <a:pPr/>
              <a:t>112</a:t>
            </a:fld>
            <a:endParaRPr lang="en-US" sz="2000" b="1" dirty="0">
              <a:solidFill>
                <a:schemeClr val="tx1"/>
              </a:solidFill>
            </a:endParaRPr>
          </a:p>
        </p:txBody>
      </p:sp>
      <p:sp>
        <p:nvSpPr>
          <p:cNvPr id="13" name="Rectangle 12">
            <a:extLst>
              <a:ext uri="{FF2B5EF4-FFF2-40B4-BE49-F238E27FC236}">
                <a16:creationId xmlns:a16="http://schemas.microsoft.com/office/drawing/2014/main" id="{8624ED37-1550-49F0-B695-F0D13823C83A}"/>
              </a:ext>
            </a:extLst>
          </p:cNvPr>
          <p:cNvSpPr/>
          <p:nvPr/>
        </p:nvSpPr>
        <p:spPr>
          <a:xfrm>
            <a:off x="1515485" y="2895600"/>
            <a:ext cx="9157854" cy="2854036"/>
          </a:xfrm>
          <a:prstGeom prst="rect">
            <a:avLst/>
          </a:prstGeom>
          <a:ln w="57150"/>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pic>
        <p:nvPicPr>
          <p:cNvPr id="14" name="Graphic 13" descr="Open envelope">
            <a:extLst>
              <a:ext uri="{FF2B5EF4-FFF2-40B4-BE49-F238E27FC236}">
                <a16:creationId xmlns:a16="http://schemas.microsoft.com/office/drawing/2014/main" id="{331260AC-788A-4758-9CC4-253A2EB688E4}"/>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122612" y="2950038"/>
            <a:ext cx="914400" cy="914400"/>
          </a:xfrm>
          <a:prstGeom prst="rect">
            <a:avLst/>
          </a:prstGeom>
        </p:spPr>
      </p:pic>
      <p:sp>
        <p:nvSpPr>
          <p:cNvPr id="15" name="TextBox 14">
            <a:extLst>
              <a:ext uri="{FF2B5EF4-FFF2-40B4-BE49-F238E27FC236}">
                <a16:creationId xmlns:a16="http://schemas.microsoft.com/office/drawing/2014/main" id="{463BDE1A-CB76-4AB6-9D3B-B89F2C9BE99E}"/>
              </a:ext>
            </a:extLst>
          </p:cNvPr>
          <p:cNvSpPr txBox="1"/>
          <p:nvPr/>
        </p:nvSpPr>
        <p:spPr>
          <a:xfrm>
            <a:off x="4286736" y="3145628"/>
            <a:ext cx="3886200" cy="523220"/>
          </a:xfrm>
          <a:prstGeom prst="rect">
            <a:avLst/>
          </a:prstGeom>
          <a:noFill/>
        </p:spPr>
        <p:txBody>
          <a:bodyPr wrap="square" rtlCol="0">
            <a:spAutoFit/>
          </a:bodyPr>
          <a:lstStyle/>
          <a:p>
            <a:r>
              <a:rPr lang="en-US" sz="2800" dirty="0"/>
              <a:t>ashu.dalmia@ada.org.in</a:t>
            </a:r>
          </a:p>
        </p:txBody>
      </p:sp>
      <p:pic>
        <p:nvPicPr>
          <p:cNvPr id="16" name="Graphic 15" descr="Telephone">
            <a:extLst>
              <a:ext uri="{FF2B5EF4-FFF2-40B4-BE49-F238E27FC236}">
                <a16:creationId xmlns:a16="http://schemas.microsoft.com/office/drawing/2014/main" id="{A6A5FBD4-EA9B-43E5-B476-67560A0733C4}"/>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122612" y="3899798"/>
            <a:ext cx="914400" cy="914400"/>
          </a:xfrm>
          <a:prstGeom prst="rect">
            <a:avLst/>
          </a:prstGeom>
        </p:spPr>
      </p:pic>
      <p:sp>
        <p:nvSpPr>
          <p:cNvPr id="17" name="TextBox 16">
            <a:extLst>
              <a:ext uri="{FF2B5EF4-FFF2-40B4-BE49-F238E27FC236}">
                <a16:creationId xmlns:a16="http://schemas.microsoft.com/office/drawing/2014/main" id="{2114DAAF-BCC5-4DD3-A810-70E1B757A460}"/>
              </a:ext>
            </a:extLst>
          </p:cNvPr>
          <p:cNvSpPr txBox="1"/>
          <p:nvPr/>
        </p:nvSpPr>
        <p:spPr>
          <a:xfrm>
            <a:off x="4286736" y="3911110"/>
            <a:ext cx="6227276" cy="954107"/>
          </a:xfrm>
          <a:prstGeom prst="rect">
            <a:avLst/>
          </a:prstGeom>
          <a:noFill/>
        </p:spPr>
        <p:txBody>
          <a:bodyPr wrap="square" rtlCol="0">
            <a:spAutoFit/>
          </a:bodyPr>
          <a:lstStyle/>
          <a:p>
            <a:r>
              <a:rPr lang="en-US" sz="2800" dirty="0"/>
              <a:t>+91-11-22466591, 45665691, 22422707</a:t>
            </a:r>
          </a:p>
          <a:p>
            <a:r>
              <a:rPr lang="en-US" sz="2800" dirty="0"/>
              <a:t>+91-9810893243</a:t>
            </a:r>
          </a:p>
        </p:txBody>
      </p:sp>
      <p:pic>
        <p:nvPicPr>
          <p:cNvPr id="18" name="Graphic 17" descr="Network">
            <a:extLst>
              <a:ext uri="{FF2B5EF4-FFF2-40B4-BE49-F238E27FC236}">
                <a16:creationId xmlns:a16="http://schemas.microsoft.com/office/drawing/2014/main" id="{F359937B-655E-48F0-9EFF-C8232CAA6814}"/>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122612" y="4849558"/>
            <a:ext cx="914400" cy="914400"/>
          </a:xfrm>
          <a:prstGeom prst="rect">
            <a:avLst/>
          </a:prstGeom>
        </p:spPr>
      </p:pic>
      <p:sp>
        <p:nvSpPr>
          <p:cNvPr id="19" name="TextBox 18">
            <a:extLst>
              <a:ext uri="{FF2B5EF4-FFF2-40B4-BE49-F238E27FC236}">
                <a16:creationId xmlns:a16="http://schemas.microsoft.com/office/drawing/2014/main" id="{1CF03110-FBA7-48F6-BB92-C41B74B9C28A}"/>
              </a:ext>
            </a:extLst>
          </p:cNvPr>
          <p:cNvSpPr txBox="1"/>
          <p:nvPr/>
        </p:nvSpPr>
        <p:spPr>
          <a:xfrm>
            <a:off x="4314456" y="5035098"/>
            <a:ext cx="4363840" cy="523220"/>
          </a:xfrm>
          <a:prstGeom prst="rect">
            <a:avLst/>
          </a:prstGeom>
          <a:noFill/>
        </p:spPr>
        <p:txBody>
          <a:bodyPr wrap="square" rtlCol="0">
            <a:spAutoFit/>
          </a:bodyPr>
          <a:lstStyle/>
          <a:p>
            <a:r>
              <a:rPr lang="en-US" sz="2800" dirty="0">
                <a:solidFill>
                  <a:srgbClr val="0070C0"/>
                </a:solidFill>
              </a:rPr>
              <a:t>https://www.gstindia.biz/</a:t>
            </a:r>
          </a:p>
        </p:txBody>
      </p:sp>
      <p:pic>
        <p:nvPicPr>
          <p:cNvPr id="20" name="Picture 19" descr="A close up of a pen&#10;&#10;Description generated with high confidence">
            <a:extLst>
              <a:ext uri="{FF2B5EF4-FFF2-40B4-BE49-F238E27FC236}">
                <a16:creationId xmlns:a16="http://schemas.microsoft.com/office/drawing/2014/main" id="{715C10C1-1C05-400F-8279-D6012DA4F56B}"/>
              </a:ext>
            </a:extLst>
          </p:cNvPr>
          <p:cNvPicPr>
            <a:picLocks noChangeAspect="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515485" y="424842"/>
            <a:ext cx="9157853" cy="2456436"/>
          </a:xfrm>
          <a:prstGeom prst="rect">
            <a:avLst/>
          </a:prstGeom>
        </p:spPr>
      </p:pic>
    </p:spTree>
    <p:extLst>
      <p:ext uri="{BB962C8B-B14F-4D97-AF65-F5344CB8AC3E}">
        <p14:creationId xmlns:p14="http://schemas.microsoft.com/office/powerpoint/2010/main" val="3093451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96B3EFC0-EAC4-4106-B27B-EFFDA5AEF486}"/>
              </a:ext>
            </a:extLst>
          </p:cNvPr>
          <p:cNvGraphicFramePr/>
          <p:nvPr>
            <p:extLst/>
          </p:nvPr>
        </p:nvGraphicFramePr>
        <p:xfrm>
          <a:off x="26121" y="990600"/>
          <a:ext cx="11762509" cy="52027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FBA4565E-7160-4F28-A190-06012413E59D}"/>
              </a:ext>
            </a:extLst>
          </p:cNvPr>
          <p:cNvSpPr txBox="1"/>
          <p:nvPr/>
        </p:nvSpPr>
        <p:spPr>
          <a:xfrm>
            <a:off x="150812" y="304801"/>
            <a:ext cx="11804071" cy="838199"/>
          </a:xfrm>
          <a:prstGeom prst="rect">
            <a:avLst/>
          </a:prstGeom>
          <a:solidFill>
            <a:schemeClr val="bg1"/>
          </a:solidFill>
          <a:scene3d>
            <a:camera prst="orthographicFront"/>
            <a:lightRig rig="threePt" dir="t">
              <a:rot lat="0" lon="0" rev="7500000"/>
            </a:lightRig>
          </a:scene3d>
          <a:sp3d/>
        </p:spPr>
        <p:style>
          <a:lnRef idx="0">
            <a:scrgbClr r="0" g="0" b="0"/>
          </a:lnRef>
          <a:fillRef idx="0">
            <a:scrgbClr r="0" g="0" b="0"/>
          </a:fillRef>
          <a:effectRef idx="0">
            <a:scrgbClr r="0" g="0" b="0"/>
          </a:effectRef>
          <a:fontRef idx="minor">
            <a:schemeClr val="lt1">
              <a:hueOff val="0"/>
              <a:satOff val="0"/>
              <a:lumOff val="0"/>
              <a:alphaOff val="0"/>
            </a:schemeClr>
          </a:fontRef>
        </p:style>
        <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chemeClr val="tx1"/>
                </a:solidFill>
              </a:rPr>
              <a:t>Electronic Liability Ledger</a:t>
            </a:r>
          </a:p>
          <a:p>
            <a:pPr marL="0" lvl="0" indent="0" algn="ctr" defTabSz="1066800">
              <a:lnSpc>
                <a:spcPct val="90000"/>
              </a:lnSpc>
              <a:spcBef>
                <a:spcPct val="0"/>
              </a:spcBef>
              <a:spcAft>
                <a:spcPct val="35000"/>
              </a:spcAft>
              <a:buNone/>
            </a:pPr>
            <a:r>
              <a:rPr lang="en-US" sz="2400" b="1" kern="1200" dirty="0">
                <a:solidFill>
                  <a:srgbClr val="FF0000"/>
                </a:solidFill>
              </a:rPr>
              <a:t>(FORM GST PMT-01)</a:t>
            </a:r>
          </a:p>
        </p:txBody>
      </p:sp>
      <p:sp>
        <p:nvSpPr>
          <p:cNvPr id="4" name="Rectangle: Rounded Corners 3">
            <a:extLst>
              <a:ext uri="{FF2B5EF4-FFF2-40B4-BE49-F238E27FC236}">
                <a16:creationId xmlns:a16="http://schemas.microsoft.com/office/drawing/2014/main" id="{BDE0DA11-C857-421C-BFBD-DE617EFE42FB}"/>
              </a:ext>
            </a:extLst>
          </p:cNvPr>
          <p:cNvSpPr/>
          <p:nvPr/>
        </p:nvSpPr>
        <p:spPr>
          <a:xfrm>
            <a:off x="3004625" y="6451310"/>
            <a:ext cx="4971801" cy="38287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5" name="Footer Placeholder 1">
            <a:extLst>
              <a:ext uri="{FF2B5EF4-FFF2-40B4-BE49-F238E27FC236}">
                <a16:creationId xmlns:a16="http://schemas.microsoft.com/office/drawing/2014/main" id="{7DA6044A-603A-4D31-A7DF-D1E695E227DE}"/>
              </a:ext>
            </a:extLst>
          </p:cNvPr>
          <p:cNvSpPr txBox="1">
            <a:spLocks/>
          </p:cNvSpPr>
          <p:nvPr/>
        </p:nvSpPr>
        <p:spPr>
          <a:xfrm>
            <a:off x="4060370" y="6442435"/>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b="1" dirty="0">
                <a:solidFill>
                  <a:schemeClr val="tx1"/>
                </a:solidFill>
              </a:rPr>
              <a:t>www.gstindia.biz</a:t>
            </a:r>
          </a:p>
        </p:txBody>
      </p:sp>
      <p:sp>
        <p:nvSpPr>
          <p:cNvPr id="6" name="Rectangle: Rounded Corners 5">
            <a:extLst>
              <a:ext uri="{FF2B5EF4-FFF2-40B4-BE49-F238E27FC236}">
                <a16:creationId xmlns:a16="http://schemas.microsoft.com/office/drawing/2014/main" id="{24191054-7DD4-4289-A876-212FC6969939}"/>
              </a:ext>
            </a:extLst>
          </p:cNvPr>
          <p:cNvSpPr/>
          <p:nvPr/>
        </p:nvSpPr>
        <p:spPr>
          <a:xfrm>
            <a:off x="11127340" y="6451310"/>
            <a:ext cx="928255" cy="38287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7" name="Slide Number Placeholder 2">
            <a:extLst>
              <a:ext uri="{FF2B5EF4-FFF2-40B4-BE49-F238E27FC236}">
                <a16:creationId xmlns:a16="http://schemas.microsoft.com/office/drawing/2014/main" id="{19343FF0-8ED2-4F0C-BFBC-8E28EF6C24FC}"/>
              </a:ext>
            </a:extLst>
          </p:cNvPr>
          <p:cNvSpPr txBox="1">
            <a:spLocks/>
          </p:cNvSpPr>
          <p:nvPr/>
        </p:nvSpPr>
        <p:spPr>
          <a:xfrm>
            <a:off x="9121155" y="6460184"/>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C4AF156-C04C-4D8A-8F54-0A15A26320AC}" type="slidenum">
              <a:rPr lang="en-US" sz="2000" b="1" smtClean="0">
                <a:solidFill>
                  <a:schemeClr val="tx1"/>
                </a:solidFill>
              </a:rPr>
              <a:pPr/>
              <a:t>12</a:t>
            </a:fld>
            <a:endParaRPr lang="en-US" sz="2000" b="1" dirty="0">
              <a:solidFill>
                <a:schemeClr val="tx1"/>
              </a:solidFill>
            </a:endParaRPr>
          </a:p>
        </p:txBody>
      </p:sp>
    </p:spTree>
    <p:extLst>
      <p:ext uri="{BB962C8B-B14F-4D97-AF65-F5344CB8AC3E}">
        <p14:creationId xmlns:p14="http://schemas.microsoft.com/office/powerpoint/2010/main" val="618859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0811" y="1295400"/>
            <a:ext cx="12038014" cy="2743200"/>
          </a:xfrm>
        </p:spPr>
        <p:txBody>
          <a:bodyPr>
            <a:normAutofit fontScale="90000"/>
          </a:bodyPr>
          <a:lstStyle/>
          <a:p>
            <a:r>
              <a:rPr lang="en-US" sz="2800" dirty="0">
                <a:solidFill>
                  <a:schemeClr val="tx1">
                    <a:lumMod val="95000"/>
                    <a:lumOff val="5000"/>
                  </a:schemeClr>
                </a:solidFill>
              </a:rPr>
              <a:t>Payment of every liability by a registered person as per his return shall be made by </a:t>
            </a:r>
            <a:r>
              <a:rPr lang="en-US" sz="2800" b="1" dirty="0">
                <a:solidFill>
                  <a:schemeClr val="tx1">
                    <a:lumMod val="95000"/>
                    <a:lumOff val="5000"/>
                  </a:schemeClr>
                </a:solidFill>
              </a:rPr>
              <a:t>debiting the electronic credit ledger </a:t>
            </a:r>
            <a:r>
              <a:rPr lang="en-US" sz="2800" dirty="0">
                <a:solidFill>
                  <a:schemeClr val="tx1">
                    <a:lumMod val="95000"/>
                    <a:lumOff val="5000"/>
                  </a:schemeClr>
                </a:solidFill>
              </a:rPr>
              <a:t>maintained as per rule 86 </a:t>
            </a:r>
            <a:r>
              <a:rPr lang="en-US" sz="2800" b="1" dirty="0">
                <a:solidFill>
                  <a:schemeClr val="tx1">
                    <a:lumMod val="95000"/>
                    <a:lumOff val="5000"/>
                  </a:schemeClr>
                </a:solidFill>
              </a:rPr>
              <a:t>or the electronic cash ledger edger </a:t>
            </a:r>
            <a:r>
              <a:rPr lang="en-US" sz="2800" dirty="0">
                <a:solidFill>
                  <a:schemeClr val="tx1">
                    <a:lumMod val="95000"/>
                    <a:lumOff val="5000"/>
                  </a:schemeClr>
                </a:solidFill>
              </a:rPr>
              <a:t>maintained as per rule 87 and the </a:t>
            </a:r>
            <a:r>
              <a:rPr lang="en-US" sz="2800" b="1" dirty="0">
                <a:solidFill>
                  <a:schemeClr val="tx1">
                    <a:lumMod val="95000"/>
                    <a:lumOff val="5000"/>
                  </a:schemeClr>
                </a:solidFill>
              </a:rPr>
              <a:t>electronic liability register shall be credited </a:t>
            </a:r>
            <a:r>
              <a:rPr lang="en-US" sz="2800" dirty="0">
                <a:solidFill>
                  <a:schemeClr val="tx1">
                    <a:lumMod val="95000"/>
                    <a:lumOff val="5000"/>
                  </a:schemeClr>
                </a:solidFill>
              </a:rPr>
              <a:t>accordingly.</a:t>
            </a:r>
            <a:br>
              <a:rPr lang="en-US" sz="2800" dirty="0">
                <a:solidFill>
                  <a:schemeClr val="tx1">
                    <a:lumMod val="95000"/>
                    <a:lumOff val="5000"/>
                  </a:schemeClr>
                </a:solidFill>
              </a:rPr>
            </a:br>
            <a:br>
              <a:rPr lang="en-US" sz="2800" dirty="0">
                <a:solidFill>
                  <a:schemeClr val="tx1">
                    <a:lumMod val="95000"/>
                    <a:lumOff val="5000"/>
                  </a:schemeClr>
                </a:solidFill>
              </a:rPr>
            </a:br>
            <a:br>
              <a:rPr lang="en-US" sz="2800" dirty="0">
                <a:solidFill>
                  <a:schemeClr val="tx1">
                    <a:lumMod val="95000"/>
                    <a:lumOff val="5000"/>
                  </a:schemeClr>
                </a:solidFill>
              </a:rPr>
            </a:br>
            <a:br>
              <a:rPr lang="en-US" sz="2800" dirty="0">
                <a:solidFill>
                  <a:schemeClr val="tx1">
                    <a:lumMod val="95000"/>
                    <a:lumOff val="5000"/>
                  </a:schemeClr>
                </a:solidFill>
              </a:rPr>
            </a:br>
            <a:endParaRPr lang="en-US" sz="2800" dirty="0">
              <a:solidFill>
                <a:schemeClr val="tx1">
                  <a:lumMod val="95000"/>
                  <a:lumOff val="5000"/>
                </a:schemeClr>
              </a:solidFill>
            </a:endParaRPr>
          </a:p>
        </p:txBody>
      </p:sp>
      <p:sp>
        <p:nvSpPr>
          <p:cNvPr id="6" name="Title 2">
            <a:extLst>
              <a:ext uri="{FF2B5EF4-FFF2-40B4-BE49-F238E27FC236}">
                <a16:creationId xmlns:a16="http://schemas.microsoft.com/office/drawing/2014/main" id="{EB9BF988-5588-4B85-824E-F809D88618AC}"/>
              </a:ext>
            </a:extLst>
          </p:cNvPr>
          <p:cNvSpPr txBox="1">
            <a:spLocks/>
          </p:cNvSpPr>
          <p:nvPr/>
        </p:nvSpPr>
        <p:spPr>
          <a:xfrm>
            <a:off x="0" y="381000"/>
            <a:ext cx="9143538" cy="53340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kern="1200">
                <a:solidFill>
                  <a:schemeClr val="accent1">
                    <a:lumMod val="50000"/>
                  </a:schemeClr>
                </a:solidFill>
                <a:latin typeface="+mj-lt"/>
                <a:ea typeface="+mj-ea"/>
                <a:cs typeface="+mj-cs"/>
              </a:defRPr>
            </a:lvl1pPr>
          </a:lstStyle>
          <a:p>
            <a:r>
              <a:rPr lang="en-US" dirty="0"/>
              <a:t>Payment of tax</a:t>
            </a:r>
          </a:p>
        </p:txBody>
      </p:sp>
      <p:sp>
        <p:nvSpPr>
          <p:cNvPr id="4" name="Rectangle: Rounded Corners 3">
            <a:extLst>
              <a:ext uri="{FF2B5EF4-FFF2-40B4-BE49-F238E27FC236}">
                <a16:creationId xmlns:a16="http://schemas.microsoft.com/office/drawing/2014/main" id="{FBF7D077-DD58-405C-855C-235DB622099E}"/>
              </a:ext>
            </a:extLst>
          </p:cNvPr>
          <p:cNvSpPr/>
          <p:nvPr/>
        </p:nvSpPr>
        <p:spPr>
          <a:xfrm>
            <a:off x="3004625" y="6451310"/>
            <a:ext cx="4971801" cy="38287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5" name="Footer Placeholder 1">
            <a:extLst>
              <a:ext uri="{FF2B5EF4-FFF2-40B4-BE49-F238E27FC236}">
                <a16:creationId xmlns:a16="http://schemas.microsoft.com/office/drawing/2014/main" id="{DB5F63AB-1FEF-47B7-9ED0-09E947034F92}"/>
              </a:ext>
            </a:extLst>
          </p:cNvPr>
          <p:cNvSpPr txBox="1">
            <a:spLocks/>
          </p:cNvSpPr>
          <p:nvPr/>
        </p:nvSpPr>
        <p:spPr>
          <a:xfrm>
            <a:off x="4060370" y="6442435"/>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b="1" dirty="0">
                <a:solidFill>
                  <a:schemeClr val="tx1"/>
                </a:solidFill>
              </a:rPr>
              <a:t>www.gstindia.biz</a:t>
            </a:r>
          </a:p>
        </p:txBody>
      </p:sp>
      <p:sp>
        <p:nvSpPr>
          <p:cNvPr id="7" name="Rectangle: Rounded Corners 6">
            <a:extLst>
              <a:ext uri="{FF2B5EF4-FFF2-40B4-BE49-F238E27FC236}">
                <a16:creationId xmlns:a16="http://schemas.microsoft.com/office/drawing/2014/main" id="{4D3147B2-7D50-4AFB-90D7-75A0A065FCA7}"/>
              </a:ext>
            </a:extLst>
          </p:cNvPr>
          <p:cNvSpPr/>
          <p:nvPr/>
        </p:nvSpPr>
        <p:spPr>
          <a:xfrm>
            <a:off x="11127340" y="6451310"/>
            <a:ext cx="928255" cy="38287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8" name="Slide Number Placeholder 2">
            <a:extLst>
              <a:ext uri="{FF2B5EF4-FFF2-40B4-BE49-F238E27FC236}">
                <a16:creationId xmlns:a16="http://schemas.microsoft.com/office/drawing/2014/main" id="{B63A6F38-48BD-4E73-B508-B8D3798E54ED}"/>
              </a:ext>
            </a:extLst>
          </p:cNvPr>
          <p:cNvSpPr txBox="1">
            <a:spLocks/>
          </p:cNvSpPr>
          <p:nvPr/>
        </p:nvSpPr>
        <p:spPr>
          <a:xfrm>
            <a:off x="9121155" y="6460184"/>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C4AF156-C04C-4D8A-8F54-0A15A26320AC}" type="slidenum">
              <a:rPr lang="en-US" sz="2000" b="1" smtClean="0">
                <a:solidFill>
                  <a:schemeClr val="tx1"/>
                </a:solidFill>
              </a:rPr>
              <a:pPr/>
              <a:t>13</a:t>
            </a:fld>
            <a:endParaRPr lang="en-US" sz="2000" b="1" dirty="0">
              <a:solidFill>
                <a:schemeClr val="tx1"/>
              </a:solidFill>
            </a:endParaRPr>
          </a:p>
        </p:txBody>
      </p:sp>
    </p:spTree>
    <p:extLst>
      <p:ext uri="{BB962C8B-B14F-4D97-AF65-F5344CB8AC3E}">
        <p14:creationId xmlns:p14="http://schemas.microsoft.com/office/powerpoint/2010/main" val="788437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381000"/>
            <a:ext cx="9143538" cy="533400"/>
          </a:xfrm>
        </p:spPr>
        <p:txBody>
          <a:bodyPr/>
          <a:lstStyle/>
          <a:p>
            <a:r>
              <a:rPr lang="en-US" dirty="0"/>
              <a:t>Accounting Heads-Current Asset</a:t>
            </a:r>
          </a:p>
        </p:txBody>
      </p:sp>
      <p:graphicFrame>
        <p:nvGraphicFramePr>
          <p:cNvPr id="4" name="Diagram 3">
            <a:extLst>
              <a:ext uri="{FF2B5EF4-FFF2-40B4-BE49-F238E27FC236}">
                <a16:creationId xmlns:a16="http://schemas.microsoft.com/office/drawing/2014/main" id="{582C4933-CFDB-437A-B962-F3D5D62D372D}"/>
              </a:ext>
            </a:extLst>
          </p:cNvPr>
          <p:cNvGraphicFramePr/>
          <p:nvPr>
            <p:extLst/>
          </p:nvPr>
        </p:nvGraphicFramePr>
        <p:xfrm>
          <a:off x="150812" y="990600"/>
          <a:ext cx="11658600" cy="51470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Rounded Corners 4">
            <a:extLst>
              <a:ext uri="{FF2B5EF4-FFF2-40B4-BE49-F238E27FC236}">
                <a16:creationId xmlns:a16="http://schemas.microsoft.com/office/drawing/2014/main" id="{43D1116F-D43B-4343-A5CE-BF7591CEF9D3}"/>
              </a:ext>
            </a:extLst>
          </p:cNvPr>
          <p:cNvSpPr/>
          <p:nvPr/>
        </p:nvSpPr>
        <p:spPr>
          <a:xfrm>
            <a:off x="3004625" y="6451310"/>
            <a:ext cx="4971801" cy="38287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6" name="Footer Placeholder 1">
            <a:extLst>
              <a:ext uri="{FF2B5EF4-FFF2-40B4-BE49-F238E27FC236}">
                <a16:creationId xmlns:a16="http://schemas.microsoft.com/office/drawing/2014/main" id="{3748A917-92D5-477A-A6CA-FDCBA3FEC759}"/>
              </a:ext>
            </a:extLst>
          </p:cNvPr>
          <p:cNvSpPr txBox="1">
            <a:spLocks/>
          </p:cNvSpPr>
          <p:nvPr/>
        </p:nvSpPr>
        <p:spPr>
          <a:xfrm>
            <a:off x="4060370" y="6442435"/>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b="1" dirty="0">
                <a:solidFill>
                  <a:schemeClr val="tx1"/>
                </a:solidFill>
              </a:rPr>
              <a:t>www.gstindia.biz</a:t>
            </a:r>
          </a:p>
        </p:txBody>
      </p:sp>
      <p:sp>
        <p:nvSpPr>
          <p:cNvPr id="7" name="Rectangle: Rounded Corners 6">
            <a:extLst>
              <a:ext uri="{FF2B5EF4-FFF2-40B4-BE49-F238E27FC236}">
                <a16:creationId xmlns:a16="http://schemas.microsoft.com/office/drawing/2014/main" id="{8B93B432-6312-4250-BFFC-B49EC2083E63}"/>
              </a:ext>
            </a:extLst>
          </p:cNvPr>
          <p:cNvSpPr/>
          <p:nvPr/>
        </p:nvSpPr>
        <p:spPr>
          <a:xfrm>
            <a:off x="11127340" y="6451310"/>
            <a:ext cx="928255" cy="38287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8" name="Slide Number Placeholder 2">
            <a:extLst>
              <a:ext uri="{FF2B5EF4-FFF2-40B4-BE49-F238E27FC236}">
                <a16:creationId xmlns:a16="http://schemas.microsoft.com/office/drawing/2014/main" id="{C1BC1F2D-1A1A-445F-A1AF-F07A9D980455}"/>
              </a:ext>
            </a:extLst>
          </p:cNvPr>
          <p:cNvSpPr txBox="1">
            <a:spLocks/>
          </p:cNvSpPr>
          <p:nvPr/>
        </p:nvSpPr>
        <p:spPr>
          <a:xfrm>
            <a:off x="9121155" y="6460184"/>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C4AF156-C04C-4D8A-8F54-0A15A26320AC}" type="slidenum">
              <a:rPr lang="en-US" sz="2000" b="1" smtClean="0">
                <a:solidFill>
                  <a:schemeClr val="tx1"/>
                </a:solidFill>
              </a:rPr>
              <a:pPr/>
              <a:t>14</a:t>
            </a:fld>
            <a:endParaRPr lang="en-US" sz="2000" b="1" dirty="0">
              <a:solidFill>
                <a:schemeClr val="tx1"/>
              </a:solidFill>
            </a:endParaRPr>
          </a:p>
        </p:txBody>
      </p:sp>
    </p:spTree>
    <p:extLst>
      <p:ext uri="{BB962C8B-B14F-4D97-AF65-F5344CB8AC3E}">
        <p14:creationId xmlns:p14="http://schemas.microsoft.com/office/powerpoint/2010/main" val="3257019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a:extLst>
              <a:ext uri="{FF2B5EF4-FFF2-40B4-BE49-F238E27FC236}">
                <a16:creationId xmlns:a16="http://schemas.microsoft.com/office/drawing/2014/main" id="{315AED4A-A3CE-4CCE-B377-6EFCE39B7C15}"/>
              </a:ext>
            </a:extLst>
          </p:cNvPr>
          <p:cNvSpPr>
            <a:spLocks noGrp="1"/>
          </p:cNvSpPr>
          <p:nvPr>
            <p:ph type="title"/>
          </p:nvPr>
        </p:nvSpPr>
        <p:spPr>
          <a:xfrm>
            <a:off x="0" y="381000"/>
            <a:ext cx="9143538" cy="533400"/>
          </a:xfrm>
        </p:spPr>
        <p:txBody>
          <a:bodyPr>
            <a:normAutofit/>
          </a:bodyPr>
          <a:lstStyle/>
          <a:p>
            <a:r>
              <a:rPr lang="en-US" dirty="0">
                <a:solidFill>
                  <a:schemeClr val="tx1">
                    <a:lumMod val="95000"/>
                    <a:lumOff val="5000"/>
                  </a:schemeClr>
                </a:solidFill>
              </a:rPr>
              <a:t>Accounting Heads-Current Assets/Liability</a:t>
            </a:r>
          </a:p>
        </p:txBody>
      </p:sp>
      <p:graphicFrame>
        <p:nvGraphicFramePr>
          <p:cNvPr id="9" name="Diagram 8">
            <a:extLst>
              <a:ext uri="{FF2B5EF4-FFF2-40B4-BE49-F238E27FC236}">
                <a16:creationId xmlns:a16="http://schemas.microsoft.com/office/drawing/2014/main" id="{018DC8E0-FF43-4A8E-A981-28D24D2EC620}"/>
              </a:ext>
            </a:extLst>
          </p:cNvPr>
          <p:cNvGraphicFramePr/>
          <p:nvPr>
            <p:extLst/>
          </p:nvPr>
        </p:nvGraphicFramePr>
        <p:xfrm>
          <a:off x="150812" y="914400"/>
          <a:ext cx="11658600" cy="53410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angle: Rounded Corners 3">
            <a:extLst>
              <a:ext uri="{FF2B5EF4-FFF2-40B4-BE49-F238E27FC236}">
                <a16:creationId xmlns:a16="http://schemas.microsoft.com/office/drawing/2014/main" id="{468FC3D4-AA63-4DDF-ADC5-8F67E6EFAFDE}"/>
              </a:ext>
            </a:extLst>
          </p:cNvPr>
          <p:cNvSpPr/>
          <p:nvPr/>
        </p:nvSpPr>
        <p:spPr>
          <a:xfrm>
            <a:off x="3004625" y="6451310"/>
            <a:ext cx="4971801" cy="38287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5" name="Footer Placeholder 1">
            <a:extLst>
              <a:ext uri="{FF2B5EF4-FFF2-40B4-BE49-F238E27FC236}">
                <a16:creationId xmlns:a16="http://schemas.microsoft.com/office/drawing/2014/main" id="{62C58EB7-E124-4455-8618-5847D4896DB1}"/>
              </a:ext>
            </a:extLst>
          </p:cNvPr>
          <p:cNvSpPr txBox="1">
            <a:spLocks/>
          </p:cNvSpPr>
          <p:nvPr/>
        </p:nvSpPr>
        <p:spPr>
          <a:xfrm>
            <a:off x="4060370" y="6442435"/>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b="1" dirty="0">
                <a:solidFill>
                  <a:schemeClr val="tx1"/>
                </a:solidFill>
              </a:rPr>
              <a:t>www.gstindia.biz</a:t>
            </a:r>
          </a:p>
        </p:txBody>
      </p:sp>
      <p:sp>
        <p:nvSpPr>
          <p:cNvPr id="6" name="Rectangle: Rounded Corners 5">
            <a:extLst>
              <a:ext uri="{FF2B5EF4-FFF2-40B4-BE49-F238E27FC236}">
                <a16:creationId xmlns:a16="http://schemas.microsoft.com/office/drawing/2014/main" id="{34E7062E-3539-45E5-9228-7FDC5C5D0AC1}"/>
              </a:ext>
            </a:extLst>
          </p:cNvPr>
          <p:cNvSpPr/>
          <p:nvPr/>
        </p:nvSpPr>
        <p:spPr>
          <a:xfrm>
            <a:off x="11127340" y="6451310"/>
            <a:ext cx="928255" cy="38287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7" name="Slide Number Placeholder 2">
            <a:extLst>
              <a:ext uri="{FF2B5EF4-FFF2-40B4-BE49-F238E27FC236}">
                <a16:creationId xmlns:a16="http://schemas.microsoft.com/office/drawing/2014/main" id="{2207F9A7-2D29-40D7-8851-BD700407C947}"/>
              </a:ext>
            </a:extLst>
          </p:cNvPr>
          <p:cNvSpPr txBox="1">
            <a:spLocks/>
          </p:cNvSpPr>
          <p:nvPr/>
        </p:nvSpPr>
        <p:spPr>
          <a:xfrm>
            <a:off x="9121155" y="6460184"/>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C4AF156-C04C-4D8A-8F54-0A15A26320AC}" type="slidenum">
              <a:rPr lang="en-US" sz="2000" b="1" smtClean="0">
                <a:solidFill>
                  <a:schemeClr val="tx1"/>
                </a:solidFill>
              </a:rPr>
              <a:pPr/>
              <a:t>15</a:t>
            </a:fld>
            <a:endParaRPr lang="en-US" sz="2000" b="1" dirty="0">
              <a:solidFill>
                <a:schemeClr val="tx1"/>
              </a:solidFill>
            </a:endParaRPr>
          </a:p>
        </p:txBody>
      </p:sp>
    </p:spTree>
    <p:extLst>
      <p:ext uri="{BB962C8B-B14F-4D97-AF65-F5344CB8AC3E}">
        <p14:creationId xmlns:p14="http://schemas.microsoft.com/office/powerpoint/2010/main" val="3724917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a:extLst>
              <a:ext uri="{FF2B5EF4-FFF2-40B4-BE49-F238E27FC236}">
                <a16:creationId xmlns:a16="http://schemas.microsoft.com/office/drawing/2014/main" id="{315AED4A-A3CE-4CCE-B377-6EFCE39B7C15}"/>
              </a:ext>
            </a:extLst>
          </p:cNvPr>
          <p:cNvSpPr>
            <a:spLocks noGrp="1"/>
          </p:cNvSpPr>
          <p:nvPr>
            <p:ph type="title"/>
          </p:nvPr>
        </p:nvSpPr>
        <p:spPr>
          <a:xfrm>
            <a:off x="0" y="381000"/>
            <a:ext cx="9143538" cy="533400"/>
          </a:xfrm>
        </p:spPr>
        <p:txBody>
          <a:bodyPr/>
          <a:lstStyle/>
          <a:p>
            <a:r>
              <a:rPr lang="en-US" dirty="0">
                <a:solidFill>
                  <a:schemeClr val="tx1">
                    <a:lumMod val="95000"/>
                    <a:lumOff val="5000"/>
                  </a:schemeClr>
                </a:solidFill>
              </a:rPr>
              <a:t>Accounting Heads-Current Liability-Tax Rate wise </a:t>
            </a:r>
          </a:p>
        </p:txBody>
      </p:sp>
      <p:graphicFrame>
        <p:nvGraphicFramePr>
          <p:cNvPr id="9" name="Diagram 8">
            <a:extLst>
              <a:ext uri="{FF2B5EF4-FFF2-40B4-BE49-F238E27FC236}">
                <a16:creationId xmlns:a16="http://schemas.microsoft.com/office/drawing/2014/main" id="{018DC8E0-FF43-4A8E-A981-28D24D2EC620}"/>
              </a:ext>
            </a:extLst>
          </p:cNvPr>
          <p:cNvGraphicFramePr/>
          <p:nvPr>
            <p:extLst/>
          </p:nvPr>
        </p:nvGraphicFramePr>
        <p:xfrm>
          <a:off x="150812" y="914400"/>
          <a:ext cx="11658600" cy="53410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angle: Rounded Corners 3">
            <a:extLst>
              <a:ext uri="{FF2B5EF4-FFF2-40B4-BE49-F238E27FC236}">
                <a16:creationId xmlns:a16="http://schemas.microsoft.com/office/drawing/2014/main" id="{468FC3D4-AA63-4DDF-ADC5-8F67E6EFAFDE}"/>
              </a:ext>
            </a:extLst>
          </p:cNvPr>
          <p:cNvSpPr/>
          <p:nvPr/>
        </p:nvSpPr>
        <p:spPr>
          <a:xfrm>
            <a:off x="3004625" y="6451310"/>
            <a:ext cx="4971801" cy="38287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5" name="Footer Placeholder 1">
            <a:extLst>
              <a:ext uri="{FF2B5EF4-FFF2-40B4-BE49-F238E27FC236}">
                <a16:creationId xmlns:a16="http://schemas.microsoft.com/office/drawing/2014/main" id="{62C58EB7-E124-4455-8618-5847D4896DB1}"/>
              </a:ext>
            </a:extLst>
          </p:cNvPr>
          <p:cNvSpPr txBox="1">
            <a:spLocks/>
          </p:cNvSpPr>
          <p:nvPr/>
        </p:nvSpPr>
        <p:spPr>
          <a:xfrm>
            <a:off x="4060370" y="6442435"/>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b="1" dirty="0">
                <a:solidFill>
                  <a:schemeClr val="tx1"/>
                </a:solidFill>
              </a:rPr>
              <a:t>www.gstindia.biz</a:t>
            </a:r>
          </a:p>
        </p:txBody>
      </p:sp>
      <p:sp>
        <p:nvSpPr>
          <p:cNvPr id="6" name="Rectangle: Rounded Corners 5">
            <a:extLst>
              <a:ext uri="{FF2B5EF4-FFF2-40B4-BE49-F238E27FC236}">
                <a16:creationId xmlns:a16="http://schemas.microsoft.com/office/drawing/2014/main" id="{34E7062E-3539-45E5-9228-7FDC5C5D0AC1}"/>
              </a:ext>
            </a:extLst>
          </p:cNvPr>
          <p:cNvSpPr/>
          <p:nvPr/>
        </p:nvSpPr>
        <p:spPr>
          <a:xfrm>
            <a:off x="11127340" y="6451310"/>
            <a:ext cx="928255" cy="38287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7" name="Slide Number Placeholder 2">
            <a:extLst>
              <a:ext uri="{FF2B5EF4-FFF2-40B4-BE49-F238E27FC236}">
                <a16:creationId xmlns:a16="http://schemas.microsoft.com/office/drawing/2014/main" id="{2207F9A7-2D29-40D7-8851-BD700407C947}"/>
              </a:ext>
            </a:extLst>
          </p:cNvPr>
          <p:cNvSpPr txBox="1">
            <a:spLocks/>
          </p:cNvSpPr>
          <p:nvPr/>
        </p:nvSpPr>
        <p:spPr>
          <a:xfrm>
            <a:off x="9121155" y="6460184"/>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C4AF156-C04C-4D8A-8F54-0A15A26320AC}" type="slidenum">
              <a:rPr lang="en-US" sz="2000" b="1" smtClean="0">
                <a:solidFill>
                  <a:schemeClr val="tx1"/>
                </a:solidFill>
              </a:rPr>
              <a:pPr/>
              <a:t>16</a:t>
            </a:fld>
            <a:endParaRPr lang="en-US" sz="2000" b="1" dirty="0">
              <a:solidFill>
                <a:schemeClr val="tx1"/>
              </a:solidFill>
            </a:endParaRPr>
          </a:p>
        </p:txBody>
      </p:sp>
    </p:spTree>
    <p:extLst>
      <p:ext uri="{BB962C8B-B14F-4D97-AF65-F5344CB8AC3E}">
        <p14:creationId xmlns:p14="http://schemas.microsoft.com/office/powerpoint/2010/main" val="838571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381000"/>
            <a:ext cx="9143538" cy="533400"/>
          </a:xfrm>
        </p:spPr>
        <p:txBody>
          <a:bodyPr/>
          <a:lstStyle/>
          <a:p>
            <a:r>
              <a:rPr lang="en-US" dirty="0"/>
              <a:t>Accounting Heads-Current Asset-Tax Rate Wise</a:t>
            </a:r>
          </a:p>
        </p:txBody>
      </p:sp>
      <p:sp>
        <p:nvSpPr>
          <p:cNvPr id="5" name="Rectangle: Rounded Corners 4">
            <a:extLst>
              <a:ext uri="{FF2B5EF4-FFF2-40B4-BE49-F238E27FC236}">
                <a16:creationId xmlns:a16="http://schemas.microsoft.com/office/drawing/2014/main" id="{43D1116F-D43B-4343-A5CE-BF7591CEF9D3}"/>
              </a:ext>
            </a:extLst>
          </p:cNvPr>
          <p:cNvSpPr/>
          <p:nvPr/>
        </p:nvSpPr>
        <p:spPr>
          <a:xfrm>
            <a:off x="3004625" y="6451310"/>
            <a:ext cx="4971801" cy="38287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6" name="Footer Placeholder 1">
            <a:extLst>
              <a:ext uri="{FF2B5EF4-FFF2-40B4-BE49-F238E27FC236}">
                <a16:creationId xmlns:a16="http://schemas.microsoft.com/office/drawing/2014/main" id="{3748A917-92D5-477A-A6CA-FDCBA3FEC759}"/>
              </a:ext>
            </a:extLst>
          </p:cNvPr>
          <p:cNvSpPr txBox="1">
            <a:spLocks/>
          </p:cNvSpPr>
          <p:nvPr/>
        </p:nvSpPr>
        <p:spPr>
          <a:xfrm>
            <a:off x="4060370" y="6442435"/>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b="1" dirty="0">
                <a:solidFill>
                  <a:schemeClr val="tx1"/>
                </a:solidFill>
              </a:rPr>
              <a:t>www.gstindia.biz</a:t>
            </a:r>
          </a:p>
        </p:txBody>
      </p:sp>
      <p:sp>
        <p:nvSpPr>
          <p:cNvPr id="7" name="Rectangle: Rounded Corners 6">
            <a:extLst>
              <a:ext uri="{FF2B5EF4-FFF2-40B4-BE49-F238E27FC236}">
                <a16:creationId xmlns:a16="http://schemas.microsoft.com/office/drawing/2014/main" id="{8B93B432-6312-4250-BFFC-B49EC2083E63}"/>
              </a:ext>
            </a:extLst>
          </p:cNvPr>
          <p:cNvSpPr/>
          <p:nvPr/>
        </p:nvSpPr>
        <p:spPr>
          <a:xfrm>
            <a:off x="11127340" y="6451310"/>
            <a:ext cx="928255" cy="38287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8" name="Slide Number Placeholder 2">
            <a:extLst>
              <a:ext uri="{FF2B5EF4-FFF2-40B4-BE49-F238E27FC236}">
                <a16:creationId xmlns:a16="http://schemas.microsoft.com/office/drawing/2014/main" id="{C1BC1F2D-1A1A-445F-A1AF-F07A9D980455}"/>
              </a:ext>
            </a:extLst>
          </p:cNvPr>
          <p:cNvSpPr txBox="1">
            <a:spLocks/>
          </p:cNvSpPr>
          <p:nvPr/>
        </p:nvSpPr>
        <p:spPr>
          <a:xfrm>
            <a:off x="9121155" y="6460184"/>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C4AF156-C04C-4D8A-8F54-0A15A26320AC}" type="slidenum">
              <a:rPr lang="en-US" sz="2000" b="1" smtClean="0">
                <a:solidFill>
                  <a:schemeClr val="tx1"/>
                </a:solidFill>
              </a:rPr>
              <a:pPr/>
              <a:t>17</a:t>
            </a:fld>
            <a:endParaRPr lang="en-US" sz="2000" b="1" dirty="0">
              <a:solidFill>
                <a:schemeClr val="tx1"/>
              </a:solidFill>
            </a:endParaRPr>
          </a:p>
        </p:txBody>
      </p:sp>
      <p:graphicFrame>
        <p:nvGraphicFramePr>
          <p:cNvPr id="13" name="Diagram 12">
            <a:extLst>
              <a:ext uri="{FF2B5EF4-FFF2-40B4-BE49-F238E27FC236}">
                <a16:creationId xmlns:a16="http://schemas.microsoft.com/office/drawing/2014/main" id="{843376D7-3C27-42A2-BCAC-1B6E17F0444D}"/>
              </a:ext>
            </a:extLst>
          </p:cNvPr>
          <p:cNvGraphicFramePr/>
          <p:nvPr>
            <p:extLst/>
          </p:nvPr>
        </p:nvGraphicFramePr>
        <p:xfrm>
          <a:off x="150812" y="914400"/>
          <a:ext cx="5333999" cy="22597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 name="Rectangle 14">
            <a:extLst>
              <a:ext uri="{FF2B5EF4-FFF2-40B4-BE49-F238E27FC236}">
                <a16:creationId xmlns:a16="http://schemas.microsoft.com/office/drawing/2014/main" id="{982EB25F-BC55-4D24-8F83-517B6A781CD0}"/>
              </a:ext>
            </a:extLst>
          </p:cNvPr>
          <p:cNvSpPr/>
          <p:nvPr/>
        </p:nvSpPr>
        <p:spPr>
          <a:xfrm>
            <a:off x="7389812" y="911469"/>
            <a:ext cx="2133600" cy="2259735"/>
          </a:xfrm>
          <a:prstGeom prst="rect">
            <a:avLst/>
          </a:prstGeom>
          <a:noFill/>
          <a:ln w="28575">
            <a:solidFill>
              <a:schemeClr val="accent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200" dirty="0"/>
              <a:t>Electronic Credit CGST Ledger A/c</a:t>
            </a:r>
          </a:p>
        </p:txBody>
      </p:sp>
      <p:sp>
        <p:nvSpPr>
          <p:cNvPr id="16" name="Arrow: Right 15">
            <a:extLst>
              <a:ext uri="{FF2B5EF4-FFF2-40B4-BE49-F238E27FC236}">
                <a16:creationId xmlns:a16="http://schemas.microsoft.com/office/drawing/2014/main" id="{ED1AF6A6-942D-4853-8890-AEB9245D4DD9}"/>
              </a:ext>
            </a:extLst>
          </p:cNvPr>
          <p:cNvSpPr/>
          <p:nvPr/>
        </p:nvSpPr>
        <p:spPr>
          <a:xfrm>
            <a:off x="5484811" y="1472877"/>
            <a:ext cx="1905002" cy="1143000"/>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Transfer to</a:t>
            </a:r>
          </a:p>
        </p:txBody>
      </p:sp>
      <p:sp>
        <p:nvSpPr>
          <p:cNvPr id="17" name="TextBox 16">
            <a:extLst>
              <a:ext uri="{FF2B5EF4-FFF2-40B4-BE49-F238E27FC236}">
                <a16:creationId xmlns:a16="http://schemas.microsoft.com/office/drawing/2014/main" id="{99DB02FA-41D4-4D71-93ED-3A688391AB9F}"/>
              </a:ext>
            </a:extLst>
          </p:cNvPr>
          <p:cNvSpPr txBox="1"/>
          <p:nvPr/>
        </p:nvSpPr>
        <p:spPr>
          <a:xfrm>
            <a:off x="9730756" y="1302672"/>
            <a:ext cx="2133599" cy="1477328"/>
          </a:xfrm>
          <a:prstGeom prst="rect">
            <a:avLst/>
          </a:prstGeom>
          <a:ln/>
        </p:spPr>
        <p:style>
          <a:lnRef idx="1">
            <a:schemeClr val="accent1"/>
          </a:lnRef>
          <a:fillRef idx="2">
            <a:schemeClr val="accent1"/>
          </a:fillRef>
          <a:effectRef idx="1">
            <a:schemeClr val="accent1"/>
          </a:effectRef>
          <a:fontRef idx="minor">
            <a:schemeClr val="dk1"/>
          </a:fontRef>
        </p:style>
        <p:txBody>
          <a:bodyPr wrap="square" rtlCol="0" anchor="ctr" anchorCtr="1">
            <a:spAutoFit/>
          </a:bodyPr>
          <a:lstStyle/>
          <a:p>
            <a:r>
              <a:rPr lang="en-US" b="1" dirty="0"/>
              <a:t>In Books:</a:t>
            </a:r>
          </a:p>
          <a:p>
            <a:r>
              <a:rPr lang="en-US" dirty="0">
                <a:solidFill>
                  <a:srgbClr val="C00000"/>
                </a:solidFill>
              </a:rPr>
              <a:t>Debit</a:t>
            </a:r>
          </a:p>
          <a:p>
            <a:endParaRPr lang="en-US" dirty="0"/>
          </a:p>
          <a:p>
            <a:r>
              <a:rPr lang="en-US" b="1" dirty="0"/>
              <a:t>On Portal:</a:t>
            </a:r>
          </a:p>
          <a:p>
            <a:r>
              <a:rPr lang="en-US" dirty="0">
                <a:solidFill>
                  <a:srgbClr val="C00000"/>
                </a:solidFill>
              </a:rPr>
              <a:t>Credit</a:t>
            </a:r>
          </a:p>
        </p:txBody>
      </p:sp>
      <p:graphicFrame>
        <p:nvGraphicFramePr>
          <p:cNvPr id="18" name="Diagram 17">
            <a:extLst>
              <a:ext uri="{FF2B5EF4-FFF2-40B4-BE49-F238E27FC236}">
                <a16:creationId xmlns:a16="http://schemas.microsoft.com/office/drawing/2014/main" id="{F28CBC63-0D47-4D7E-AA6D-0B8ACA62BFA3}"/>
              </a:ext>
            </a:extLst>
          </p:cNvPr>
          <p:cNvGraphicFramePr/>
          <p:nvPr>
            <p:extLst/>
          </p:nvPr>
        </p:nvGraphicFramePr>
        <p:xfrm>
          <a:off x="150812" y="3642221"/>
          <a:ext cx="5333999" cy="225973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9" name="Rectangle 18">
            <a:extLst>
              <a:ext uri="{FF2B5EF4-FFF2-40B4-BE49-F238E27FC236}">
                <a16:creationId xmlns:a16="http://schemas.microsoft.com/office/drawing/2014/main" id="{5DC2251E-0B89-4382-A908-EA8CE32A7673}"/>
              </a:ext>
            </a:extLst>
          </p:cNvPr>
          <p:cNvSpPr/>
          <p:nvPr/>
        </p:nvSpPr>
        <p:spPr>
          <a:xfrm>
            <a:off x="7389812" y="3639290"/>
            <a:ext cx="2133600" cy="2259735"/>
          </a:xfrm>
          <a:prstGeom prst="rect">
            <a:avLst/>
          </a:prstGeom>
          <a:noFill/>
          <a:ln w="28575">
            <a:solidFill>
              <a:schemeClr val="accent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200" dirty="0"/>
              <a:t>Electronic Credit SGST Ledger A/c</a:t>
            </a:r>
          </a:p>
        </p:txBody>
      </p:sp>
      <p:sp>
        <p:nvSpPr>
          <p:cNvPr id="20" name="Arrow: Right 19">
            <a:extLst>
              <a:ext uri="{FF2B5EF4-FFF2-40B4-BE49-F238E27FC236}">
                <a16:creationId xmlns:a16="http://schemas.microsoft.com/office/drawing/2014/main" id="{3C8A77AB-492F-4084-A0FD-4DC718D38F87}"/>
              </a:ext>
            </a:extLst>
          </p:cNvPr>
          <p:cNvSpPr/>
          <p:nvPr/>
        </p:nvSpPr>
        <p:spPr>
          <a:xfrm>
            <a:off x="5484811" y="4200698"/>
            <a:ext cx="1905002" cy="1143000"/>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Transfer to</a:t>
            </a:r>
          </a:p>
        </p:txBody>
      </p:sp>
      <p:sp>
        <p:nvSpPr>
          <p:cNvPr id="21" name="TextBox 20">
            <a:extLst>
              <a:ext uri="{FF2B5EF4-FFF2-40B4-BE49-F238E27FC236}">
                <a16:creationId xmlns:a16="http://schemas.microsoft.com/office/drawing/2014/main" id="{653D00F7-1FC4-456B-8896-EC1787E696CF}"/>
              </a:ext>
            </a:extLst>
          </p:cNvPr>
          <p:cNvSpPr txBox="1"/>
          <p:nvPr/>
        </p:nvSpPr>
        <p:spPr>
          <a:xfrm>
            <a:off x="9730756" y="4030493"/>
            <a:ext cx="2133599" cy="1477328"/>
          </a:xfrm>
          <a:prstGeom prst="rect">
            <a:avLst/>
          </a:prstGeom>
          <a:ln/>
        </p:spPr>
        <p:style>
          <a:lnRef idx="1">
            <a:schemeClr val="accent1"/>
          </a:lnRef>
          <a:fillRef idx="2">
            <a:schemeClr val="accent1"/>
          </a:fillRef>
          <a:effectRef idx="1">
            <a:schemeClr val="accent1"/>
          </a:effectRef>
          <a:fontRef idx="minor">
            <a:schemeClr val="dk1"/>
          </a:fontRef>
        </p:style>
        <p:txBody>
          <a:bodyPr wrap="square" rtlCol="0" anchor="ctr" anchorCtr="1">
            <a:spAutoFit/>
          </a:bodyPr>
          <a:lstStyle/>
          <a:p>
            <a:r>
              <a:rPr lang="en-US" b="1" dirty="0"/>
              <a:t>In Books:</a:t>
            </a:r>
          </a:p>
          <a:p>
            <a:r>
              <a:rPr lang="en-US" dirty="0">
                <a:solidFill>
                  <a:srgbClr val="C00000"/>
                </a:solidFill>
              </a:rPr>
              <a:t>Debit</a:t>
            </a:r>
          </a:p>
          <a:p>
            <a:endParaRPr lang="en-US" dirty="0"/>
          </a:p>
          <a:p>
            <a:r>
              <a:rPr lang="en-US" b="1" dirty="0"/>
              <a:t>On Portal:</a:t>
            </a:r>
          </a:p>
          <a:p>
            <a:r>
              <a:rPr lang="en-US" dirty="0">
                <a:solidFill>
                  <a:srgbClr val="C00000"/>
                </a:solidFill>
              </a:rPr>
              <a:t>Credit</a:t>
            </a:r>
          </a:p>
        </p:txBody>
      </p:sp>
    </p:spTree>
    <p:extLst>
      <p:ext uri="{BB962C8B-B14F-4D97-AF65-F5344CB8AC3E}">
        <p14:creationId xmlns:p14="http://schemas.microsoft.com/office/powerpoint/2010/main" val="3707523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381000"/>
            <a:ext cx="9143538" cy="533400"/>
          </a:xfrm>
        </p:spPr>
        <p:txBody>
          <a:bodyPr/>
          <a:lstStyle/>
          <a:p>
            <a:r>
              <a:rPr lang="en-US" dirty="0"/>
              <a:t>Accounting Heads-Current Asset-Tax Rate Wise</a:t>
            </a:r>
          </a:p>
        </p:txBody>
      </p:sp>
      <p:sp>
        <p:nvSpPr>
          <p:cNvPr id="5" name="Rectangle: Rounded Corners 4">
            <a:extLst>
              <a:ext uri="{FF2B5EF4-FFF2-40B4-BE49-F238E27FC236}">
                <a16:creationId xmlns:a16="http://schemas.microsoft.com/office/drawing/2014/main" id="{43D1116F-D43B-4343-A5CE-BF7591CEF9D3}"/>
              </a:ext>
            </a:extLst>
          </p:cNvPr>
          <p:cNvSpPr/>
          <p:nvPr/>
        </p:nvSpPr>
        <p:spPr>
          <a:xfrm>
            <a:off x="3004625" y="6451310"/>
            <a:ext cx="4971801" cy="38287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6" name="Footer Placeholder 1">
            <a:extLst>
              <a:ext uri="{FF2B5EF4-FFF2-40B4-BE49-F238E27FC236}">
                <a16:creationId xmlns:a16="http://schemas.microsoft.com/office/drawing/2014/main" id="{3748A917-92D5-477A-A6CA-FDCBA3FEC759}"/>
              </a:ext>
            </a:extLst>
          </p:cNvPr>
          <p:cNvSpPr txBox="1">
            <a:spLocks/>
          </p:cNvSpPr>
          <p:nvPr/>
        </p:nvSpPr>
        <p:spPr>
          <a:xfrm>
            <a:off x="4060370" y="6442435"/>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b="1" dirty="0">
                <a:solidFill>
                  <a:schemeClr val="tx1"/>
                </a:solidFill>
              </a:rPr>
              <a:t>www.gstindia.biz</a:t>
            </a:r>
          </a:p>
        </p:txBody>
      </p:sp>
      <p:sp>
        <p:nvSpPr>
          <p:cNvPr id="7" name="Rectangle: Rounded Corners 6">
            <a:extLst>
              <a:ext uri="{FF2B5EF4-FFF2-40B4-BE49-F238E27FC236}">
                <a16:creationId xmlns:a16="http://schemas.microsoft.com/office/drawing/2014/main" id="{8B93B432-6312-4250-BFFC-B49EC2083E63}"/>
              </a:ext>
            </a:extLst>
          </p:cNvPr>
          <p:cNvSpPr/>
          <p:nvPr/>
        </p:nvSpPr>
        <p:spPr>
          <a:xfrm>
            <a:off x="11127340" y="6451310"/>
            <a:ext cx="928255" cy="38287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8" name="Slide Number Placeholder 2">
            <a:extLst>
              <a:ext uri="{FF2B5EF4-FFF2-40B4-BE49-F238E27FC236}">
                <a16:creationId xmlns:a16="http://schemas.microsoft.com/office/drawing/2014/main" id="{C1BC1F2D-1A1A-445F-A1AF-F07A9D980455}"/>
              </a:ext>
            </a:extLst>
          </p:cNvPr>
          <p:cNvSpPr txBox="1">
            <a:spLocks/>
          </p:cNvSpPr>
          <p:nvPr/>
        </p:nvSpPr>
        <p:spPr>
          <a:xfrm>
            <a:off x="9121155" y="6460184"/>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C4AF156-C04C-4D8A-8F54-0A15A26320AC}" type="slidenum">
              <a:rPr lang="en-US" sz="2000" b="1" smtClean="0">
                <a:solidFill>
                  <a:schemeClr val="tx1"/>
                </a:solidFill>
              </a:rPr>
              <a:pPr/>
              <a:t>18</a:t>
            </a:fld>
            <a:endParaRPr lang="en-US" sz="2000" b="1" dirty="0">
              <a:solidFill>
                <a:schemeClr val="tx1"/>
              </a:solidFill>
            </a:endParaRPr>
          </a:p>
        </p:txBody>
      </p:sp>
      <p:graphicFrame>
        <p:nvGraphicFramePr>
          <p:cNvPr id="13" name="Diagram 12">
            <a:extLst>
              <a:ext uri="{FF2B5EF4-FFF2-40B4-BE49-F238E27FC236}">
                <a16:creationId xmlns:a16="http://schemas.microsoft.com/office/drawing/2014/main" id="{843376D7-3C27-42A2-BCAC-1B6E17F0444D}"/>
              </a:ext>
            </a:extLst>
          </p:cNvPr>
          <p:cNvGraphicFramePr/>
          <p:nvPr>
            <p:extLst/>
          </p:nvPr>
        </p:nvGraphicFramePr>
        <p:xfrm>
          <a:off x="150812" y="914400"/>
          <a:ext cx="5333999" cy="22597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 name="Rectangle 14">
            <a:extLst>
              <a:ext uri="{FF2B5EF4-FFF2-40B4-BE49-F238E27FC236}">
                <a16:creationId xmlns:a16="http://schemas.microsoft.com/office/drawing/2014/main" id="{982EB25F-BC55-4D24-8F83-517B6A781CD0}"/>
              </a:ext>
            </a:extLst>
          </p:cNvPr>
          <p:cNvSpPr/>
          <p:nvPr/>
        </p:nvSpPr>
        <p:spPr>
          <a:xfrm>
            <a:off x="7389812" y="911469"/>
            <a:ext cx="2133600" cy="2259735"/>
          </a:xfrm>
          <a:prstGeom prst="rect">
            <a:avLst/>
          </a:prstGeom>
          <a:noFill/>
          <a:ln w="28575">
            <a:solidFill>
              <a:schemeClr val="accent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200" dirty="0"/>
              <a:t>Electronic Credit IGST Ledger A/c</a:t>
            </a:r>
          </a:p>
        </p:txBody>
      </p:sp>
      <p:sp>
        <p:nvSpPr>
          <p:cNvPr id="16" name="Arrow: Right 15">
            <a:extLst>
              <a:ext uri="{FF2B5EF4-FFF2-40B4-BE49-F238E27FC236}">
                <a16:creationId xmlns:a16="http://schemas.microsoft.com/office/drawing/2014/main" id="{ED1AF6A6-942D-4853-8890-AEB9245D4DD9}"/>
              </a:ext>
            </a:extLst>
          </p:cNvPr>
          <p:cNvSpPr/>
          <p:nvPr/>
        </p:nvSpPr>
        <p:spPr>
          <a:xfrm>
            <a:off x="5484811" y="1472877"/>
            <a:ext cx="1905002" cy="1143000"/>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Transfer to</a:t>
            </a:r>
          </a:p>
        </p:txBody>
      </p:sp>
      <p:sp>
        <p:nvSpPr>
          <p:cNvPr id="17" name="TextBox 16">
            <a:extLst>
              <a:ext uri="{FF2B5EF4-FFF2-40B4-BE49-F238E27FC236}">
                <a16:creationId xmlns:a16="http://schemas.microsoft.com/office/drawing/2014/main" id="{99DB02FA-41D4-4D71-93ED-3A688391AB9F}"/>
              </a:ext>
            </a:extLst>
          </p:cNvPr>
          <p:cNvSpPr txBox="1"/>
          <p:nvPr/>
        </p:nvSpPr>
        <p:spPr>
          <a:xfrm>
            <a:off x="9730756" y="1302672"/>
            <a:ext cx="2133599" cy="1477328"/>
          </a:xfrm>
          <a:prstGeom prst="rect">
            <a:avLst/>
          </a:prstGeom>
          <a:ln/>
        </p:spPr>
        <p:style>
          <a:lnRef idx="1">
            <a:schemeClr val="accent1"/>
          </a:lnRef>
          <a:fillRef idx="2">
            <a:schemeClr val="accent1"/>
          </a:fillRef>
          <a:effectRef idx="1">
            <a:schemeClr val="accent1"/>
          </a:effectRef>
          <a:fontRef idx="minor">
            <a:schemeClr val="dk1"/>
          </a:fontRef>
        </p:style>
        <p:txBody>
          <a:bodyPr wrap="square" rtlCol="0" anchor="ctr" anchorCtr="1">
            <a:spAutoFit/>
          </a:bodyPr>
          <a:lstStyle/>
          <a:p>
            <a:r>
              <a:rPr lang="en-US" b="1" dirty="0"/>
              <a:t>In Books:</a:t>
            </a:r>
          </a:p>
          <a:p>
            <a:r>
              <a:rPr lang="en-US" dirty="0">
                <a:solidFill>
                  <a:srgbClr val="C00000"/>
                </a:solidFill>
              </a:rPr>
              <a:t>Debit</a:t>
            </a:r>
          </a:p>
          <a:p>
            <a:endParaRPr lang="en-US" dirty="0"/>
          </a:p>
          <a:p>
            <a:r>
              <a:rPr lang="en-US" b="1" dirty="0"/>
              <a:t>On Portal:</a:t>
            </a:r>
          </a:p>
          <a:p>
            <a:r>
              <a:rPr lang="en-US" dirty="0">
                <a:solidFill>
                  <a:srgbClr val="C00000"/>
                </a:solidFill>
              </a:rPr>
              <a:t>Credit</a:t>
            </a:r>
          </a:p>
        </p:txBody>
      </p:sp>
    </p:spTree>
    <p:extLst>
      <p:ext uri="{BB962C8B-B14F-4D97-AF65-F5344CB8AC3E}">
        <p14:creationId xmlns:p14="http://schemas.microsoft.com/office/powerpoint/2010/main" val="581293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381000"/>
            <a:ext cx="9143538" cy="533400"/>
          </a:xfrm>
        </p:spPr>
        <p:txBody>
          <a:bodyPr/>
          <a:lstStyle/>
          <a:p>
            <a:r>
              <a:rPr lang="en-US" dirty="0"/>
              <a:t>Accounting Heads-Current Liabilities-Tax Rate Wise</a:t>
            </a:r>
          </a:p>
        </p:txBody>
      </p:sp>
      <p:sp>
        <p:nvSpPr>
          <p:cNvPr id="5" name="Rectangle: Rounded Corners 4">
            <a:extLst>
              <a:ext uri="{FF2B5EF4-FFF2-40B4-BE49-F238E27FC236}">
                <a16:creationId xmlns:a16="http://schemas.microsoft.com/office/drawing/2014/main" id="{43D1116F-D43B-4343-A5CE-BF7591CEF9D3}"/>
              </a:ext>
            </a:extLst>
          </p:cNvPr>
          <p:cNvSpPr/>
          <p:nvPr/>
        </p:nvSpPr>
        <p:spPr>
          <a:xfrm>
            <a:off x="3004625" y="6451310"/>
            <a:ext cx="4971801" cy="38287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6" name="Footer Placeholder 1">
            <a:extLst>
              <a:ext uri="{FF2B5EF4-FFF2-40B4-BE49-F238E27FC236}">
                <a16:creationId xmlns:a16="http://schemas.microsoft.com/office/drawing/2014/main" id="{3748A917-92D5-477A-A6CA-FDCBA3FEC759}"/>
              </a:ext>
            </a:extLst>
          </p:cNvPr>
          <p:cNvSpPr txBox="1">
            <a:spLocks/>
          </p:cNvSpPr>
          <p:nvPr/>
        </p:nvSpPr>
        <p:spPr>
          <a:xfrm>
            <a:off x="4060370" y="6442435"/>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b="1" dirty="0">
                <a:solidFill>
                  <a:schemeClr val="tx1"/>
                </a:solidFill>
              </a:rPr>
              <a:t>www.gstindia.biz</a:t>
            </a:r>
          </a:p>
        </p:txBody>
      </p:sp>
      <p:sp>
        <p:nvSpPr>
          <p:cNvPr id="7" name="Rectangle: Rounded Corners 6">
            <a:extLst>
              <a:ext uri="{FF2B5EF4-FFF2-40B4-BE49-F238E27FC236}">
                <a16:creationId xmlns:a16="http://schemas.microsoft.com/office/drawing/2014/main" id="{8B93B432-6312-4250-BFFC-B49EC2083E63}"/>
              </a:ext>
            </a:extLst>
          </p:cNvPr>
          <p:cNvSpPr/>
          <p:nvPr/>
        </p:nvSpPr>
        <p:spPr>
          <a:xfrm>
            <a:off x="11127340" y="6451310"/>
            <a:ext cx="928255" cy="38287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8" name="Slide Number Placeholder 2">
            <a:extLst>
              <a:ext uri="{FF2B5EF4-FFF2-40B4-BE49-F238E27FC236}">
                <a16:creationId xmlns:a16="http://schemas.microsoft.com/office/drawing/2014/main" id="{C1BC1F2D-1A1A-445F-A1AF-F07A9D980455}"/>
              </a:ext>
            </a:extLst>
          </p:cNvPr>
          <p:cNvSpPr txBox="1">
            <a:spLocks/>
          </p:cNvSpPr>
          <p:nvPr/>
        </p:nvSpPr>
        <p:spPr>
          <a:xfrm>
            <a:off x="9121155" y="6460184"/>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C4AF156-C04C-4D8A-8F54-0A15A26320AC}" type="slidenum">
              <a:rPr lang="en-US" sz="2000" b="1" smtClean="0">
                <a:solidFill>
                  <a:schemeClr val="tx1"/>
                </a:solidFill>
              </a:rPr>
              <a:pPr/>
              <a:t>19</a:t>
            </a:fld>
            <a:endParaRPr lang="en-US" sz="2000" b="1" dirty="0">
              <a:solidFill>
                <a:schemeClr val="tx1"/>
              </a:solidFill>
            </a:endParaRPr>
          </a:p>
        </p:txBody>
      </p:sp>
      <p:graphicFrame>
        <p:nvGraphicFramePr>
          <p:cNvPr id="13" name="Diagram 12">
            <a:extLst>
              <a:ext uri="{FF2B5EF4-FFF2-40B4-BE49-F238E27FC236}">
                <a16:creationId xmlns:a16="http://schemas.microsoft.com/office/drawing/2014/main" id="{843376D7-3C27-42A2-BCAC-1B6E17F0444D}"/>
              </a:ext>
            </a:extLst>
          </p:cNvPr>
          <p:cNvGraphicFramePr/>
          <p:nvPr>
            <p:extLst/>
          </p:nvPr>
        </p:nvGraphicFramePr>
        <p:xfrm>
          <a:off x="150812" y="914400"/>
          <a:ext cx="5333999" cy="22597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 name="Rectangle 14">
            <a:extLst>
              <a:ext uri="{FF2B5EF4-FFF2-40B4-BE49-F238E27FC236}">
                <a16:creationId xmlns:a16="http://schemas.microsoft.com/office/drawing/2014/main" id="{982EB25F-BC55-4D24-8F83-517B6A781CD0}"/>
              </a:ext>
            </a:extLst>
          </p:cNvPr>
          <p:cNvSpPr/>
          <p:nvPr/>
        </p:nvSpPr>
        <p:spPr>
          <a:xfrm>
            <a:off x="7389812" y="911469"/>
            <a:ext cx="2133600" cy="2259735"/>
          </a:xfrm>
          <a:prstGeom prst="rect">
            <a:avLst/>
          </a:prstGeom>
          <a:noFill/>
          <a:ln w="28575">
            <a:solidFill>
              <a:schemeClr val="accent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200" dirty="0"/>
              <a:t>CGST Liability Register</a:t>
            </a:r>
          </a:p>
        </p:txBody>
      </p:sp>
      <p:sp>
        <p:nvSpPr>
          <p:cNvPr id="16" name="Arrow: Right 15">
            <a:extLst>
              <a:ext uri="{FF2B5EF4-FFF2-40B4-BE49-F238E27FC236}">
                <a16:creationId xmlns:a16="http://schemas.microsoft.com/office/drawing/2014/main" id="{ED1AF6A6-942D-4853-8890-AEB9245D4DD9}"/>
              </a:ext>
            </a:extLst>
          </p:cNvPr>
          <p:cNvSpPr/>
          <p:nvPr/>
        </p:nvSpPr>
        <p:spPr>
          <a:xfrm>
            <a:off x="5484811" y="1472877"/>
            <a:ext cx="1905002" cy="1143000"/>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Transfer to</a:t>
            </a:r>
          </a:p>
        </p:txBody>
      </p:sp>
      <p:sp>
        <p:nvSpPr>
          <p:cNvPr id="17" name="TextBox 16">
            <a:extLst>
              <a:ext uri="{FF2B5EF4-FFF2-40B4-BE49-F238E27FC236}">
                <a16:creationId xmlns:a16="http://schemas.microsoft.com/office/drawing/2014/main" id="{99DB02FA-41D4-4D71-93ED-3A688391AB9F}"/>
              </a:ext>
            </a:extLst>
          </p:cNvPr>
          <p:cNvSpPr txBox="1"/>
          <p:nvPr/>
        </p:nvSpPr>
        <p:spPr>
          <a:xfrm>
            <a:off x="9730756" y="1302672"/>
            <a:ext cx="2133599" cy="1477328"/>
          </a:xfrm>
          <a:prstGeom prst="rect">
            <a:avLst/>
          </a:prstGeom>
          <a:ln/>
        </p:spPr>
        <p:style>
          <a:lnRef idx="1">
            <a:schemeClr val="accent1"/>
          </a:lnRef>
          <a:fillRef idx="2">
            <a:schemeClr val="accent1"/>
          </a:fillRef>
          <a:effectRef idx="1">
            <a:schemeClr val="accent1"/>
          </a:effectRef>
          <a:fontRef idx="minor">
            <a:schemeClr val="dk1"/>
          </a:fontRef>
        </p:style>
        <p:txBody>
          <a:bodyPr wrap="square" rtlCol="0" anchor="ctr" anchorCtr="1">
            <a:spAutoFit/>
          </a:bodyPr>
          <a:lstStyle/>
          <a:p>
            <a:r>
              <a:rPr lang="en-US" b="1" dirty="0"/>
              <a:t>In Books:</a:t>
            </a:r>
          </a:p>
          <a:p>
            <a:r>
              <a:rPr lang="en-US" dirty="0">
                <a:solidFill>
                  <a:srgbClr val="C00000"/>
                </a:solidFill>
              </a:rPr>
              <a:t>Credit</a:t>
            </a:r>
          </a:p>
          <a:p>
            <a:endParaRPr lang="en-US" dirty="0"/>
          </a:p>
          <a:p>
            <a:r>
              <a:rPr lang="en-US" b="1" dirty="0"/>
              <a:t>On Portal:</a:t>
            </a:r>
          </a:p>
          <a:p>
            <a:r>
              <a:rPr lang="en-US" dirty="0">
                <a:solidFill>
                  <a:srgbClr val="C00000"/>
                </a:solidFill>
              </a:rPr>
              <a:t>Debit</a:t>
            </a:r>
          </a:p>
        </p:txBody>
      </p:sp>
      <p:graphicFrame>
        <p:nvGraphicFramePr>
          <p:cNvPr id="18" name="Diagram 17">
            <a:extLst>
              <a:ext uri="{FF2B5EF4-FFF2-40B4-BE49-F238E27FC236}">
                <a16:creationId xmlns:a16="http://schemas.microsoft.com/office/drawing/2014/main" id="{F28CBC63-0D47-4D7E-AA6D-0B8ACA62BFA3}"/>
              </a:ext>
            </a:extLst>
          </p:cNvPr>
          <p:cNvGraphicFramePr/>
          <p:nvPr>
            <p:extLst/>
          </p:nvPr>
        </p:nvGraphicFramePr>
        <p:xfrm>
          <a:off x="150812" y="3642221"/>
          <a:ext cx="5333999" cy="225973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9" name="Rectangle 18">
            <a:extLst>
              <a:ext uri="{FF2B5EF4-FFF2-40B4-BE49-F238E27FC236}">
                <a16:creationId xmlns:a16="http://schemas.microsoft.com/office/drawing/2014/main" id="{5DC2251E-0B89-4382-A908-EA8CE32A7673}"/>
              </a:ext>
            </a:extLst>
          </p:cNvPr>
          <p:cNvSpPr/>
          <p:nvPr/>
        </p:nvSpPr>
        <p:spPr>
          <a:xfrm>
            <a:off x="7389812" y="3639290"/>
            <a:ext cx="2133600" cy="2259735"/>
          </a:xfrm>
          <a:prstGeom prst="rect">
            <a:avLst/>
          </a:prstGeom>
          <a:noFill/>
          <a:ln w="28575">
            <a:solidFill>
              <a:schemeClr val="accent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200" dirty="0"/>
              <a:t>SGST Liability Register</a:t>
            </a:r>
          </a:p>
        </p:txBody>
      </p:sp>
      <p:sp>
        <p:nvSpPr>
          <p:cNvPr id="20" name="Arrow: Right 19">
            <a:extLst>
              <a:ext uri="{FF2B5EF4-FFF2-40B4-BE49-F238E27FC236}">
                <a16:creationId xmlns:a16="http://schemas.microsoft.com/office/drawing/2014/main" id="{3C8A77AB-492F-4084-A0FD-4DC718D38F87}"/>
              </a:ext>
            </a:extLst>
          </p:cNvPr>
          <p:cNvSpPr/>
          <p:nvPr/>
        </p:nvSpPr>
        <p:spPr>
          <a:xfrm>
            <a:off x="5484811" y="4200698"/>
            <a:ext cx="1905002" cy="1143000"/>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Transfer to</a:t>
            </a:r>
          </a:p>
        </p:txBody>
      </p:sp>
      <p:sp>
        <p:nvSpPr>
          <p:cNvPr id="21" name="TextBox 20">
            <a:extLst>
              <a:ext uri="{FF2B5EF4-FFF2-40B4-BE49-F238E27FC236}">
                <a16:creationId xmlns:a16="http://schemas.microsoft.com/office/drawing/2014/main" id="{653D00F7-1FC4-456B-8896-EC1787E696CF}"/>
              </a:ext>
            </a:extLst>
          </p:cNvPr>
          <p:cNvSpPr txBox="1"/>
          <p:nvPr/>
        </p:nvSpPr>
        <p:spPr>
          <a:xfrm>
            <a:off x="9730756" y="4030493"/>
            <a:ext cx="2133599" cy="1477328"/>
          </a:xfrm>
          <a:prstGeom prst="rect">
            <a:avLst/>
          </a:prstGeom>
          <a:ln/>
        </p:spPr>
        <p:style>
          <a:lnRef idx="1">
            <a:schemeClr val="accent1"/>
          </a:lnRef>
          <a:fillRef idx="2">
            <a:schemeClr val="accent1"/>
          </a:fillRef>
          <a:effectRef idx="1">
            <a:schemeClr val="accent1"/>
          </a:effectRef>
          <a:fontRef idx="minor">
            <a:schemeClr val="dk1"/>
          </a:fontRef>
        </p:style>
        <p:txBody>
          <a:bodyPr wrap="square" rtlCol="0" anchor="ctr" anchorCtr="1">
            <a:spAutoFit/>
          </a:bodyPr>
          <a:lstStyle/>
          <a:p>
            <a:r>
              <a:rPr lang="en-US" b="1" dirty="0"/>
              <a:t>In Books:</a:t>
            </a:r>
          </a:p>
          <a:p>
            <a:r>
              <a:rPr lang="en-US" dirty="0">
                <a:solidFill>
                  <a:srgbClr val="C00000"/>
                </a:solidFill>
              </a:rPr>
              <a:t>Credit</a:t>
            </a:r>
          </a:p>
          <a:p>
            <a:endParaRPr lang="en-US" dirty="0"/>
          </a:p>
          <a:p>
            <a:r>
              <a:rPr lang="en-US" b="1" dirty="0"/>
              <a:t>On Portal:</a:t>
            </a:r>
          </a:p>
          <a:p>
            <a:r>
              <a:rPr lang="en-US" dirty="0">
                <a:solidFill>
                  <a:srgbClr val="C00000"/>
                </a:solidFill>
              </a:rPr>
              <a:t>Debit</a:t>
            </a:r>
          </a:p>
        </p:txBody>
      </p:sp>
    </p:spTree>
    <p:extLst>
      <p:ext uri="{BB962C8B-B14F-4D97-AF65-F5344CB8AC3E}">
        <p14:creationId xmlns:p14="http://schemas.microsoft.com/office/powerpoint/2010/main" val="1554018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7012" y="457200"/>
            <a:ext cx="3124200" cy="533400"/>
          </a:xfrm>
        </p:spPr>
        <p:txBody>
          <a:bodyPr>
            <a:normAutofit/>
          </a:bodyPr>
          <a:lstStyle/>
          <a:p>
            <a:r>
              <a:rPr lang="en-US" dirty="0"/>
              <a:t>Central point</a:t>
            </a:r>
          </a:p>
        </p:txBody>
      </p:sp>
      <p:sp>
        <p:nvSpPr>
          <p:cNvPr id="4" name="Rectangle: Rounded Corners 3">
            <a:extLst>
              <a:ext uri="{FF2B5EF4-FFF2-40B4-BE49-F238E27FC236}">
                <a16:creationId xmlns:a16="http://schemas.microsoft.com/office/drawing/2014/main" id="{9528F96F-6DBD-4C09-8005-827342E6A8F2}"/>
              </a:ext>
            </a:extLst>
          </p:cNvPr>
          <p:cNvSpPr/>
          <p:nvPr/>
        </p:nvSpPr>
        <p:spPr>
          <a:xfrm>
            <a:off x="3004625" y="6451310"/>
            <a:ext cx="4971801" cy="38287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5" name="Footer Placeholder 1">
            <a:extLst>
              <a:ext uri="{FF2B5EF4-FFF2-40B4-BE49-F238E27FC236}">
                <a16:creationId xmlns:a16="http://schemas.microsoft.com/office/drawing/2014/main" id="{EDF199A3-8412-4D70-9AA5-439623C7E18D}"/>
              </a:ext>
            </a:extLst>
          </p:cNvPr>
          <p:cNvSpPr txBox="1">
            <a:spLocks/>
          </p:cNvSpPr>
          <p:nvPr/>
        </p:nvSpPr>
        <p:spPr>
          <a:xfrm>
            <a:off x="4060370" y="6442435"/>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b="1" dirty="0">
                <a:solidFill>
                  <a:schemeClr val="tx1"/>
                </a:solidFill>
              </a:rPr>
              <a:t>www.gstindia.biz</a:t>
            </a:r>
          </a:p>
        </p:txBody>
      </p:sp>
      <p:sp>
        <p:nvSpPr>
          <p:cNvPr id="6" name="Rectangle: Rounded Corners 5">
            <a:extLst>
              <a:ext uri="{FF2B5EF4-FFF2-40B4-BE49-F238E27FC236}">
                <a16:creationId xmlns:a16="http://schemas.microsoft.com/office/drawing/2014/main" id="{606E929A-BEFC-4C1F-B85D-BAF2DB53356C}"/>
              </a:ext>
            </a:extLst>
          </p:cNvPr>
          <p:cNvSpPr/>
          <p:nvPr/>
        </p:nvSpPr>
        <p:spPr>
          <a:xfrm>
            <a:off x="11127340" y="6451310"/>
            <a:ext cx="928255" cy="38287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7" name="Slide Number Placeholder 2">
            <a:extLst>
              <a:ext uri="{FF2B5EF4-FFF2-40B4-BE49-F238E27FC236}">
                <a16:creationId xmlns:a16="http://schemas.microsoft.com/office/drawing/2014/main" id="{3BC87ED6-3525-40AC-8B1D-2382D89C7F88}"/>
              </a:ext>
            </a:extLst>
          </p:cNvPr>
          <p:cNvSpPr txBox="1">
            <a:spLocks/>
          </p:cNvSpPr>
          <p:nvPr/>
        </p:nvSpPr>
        <p:spPr>
          <a:xfrm>
            <a:off x="9121155" y="6460184"/>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C4AF156-C04C-4D8A-8F54-0A15A26320AC}" type="slidenum">
              <a:rPr lang="en-US" sz="2000" b="1" smtClean="0">
                <a:solidFill>
                  <a:schemeClr val="tx1"/>
                </a:solidFill>
              </a:rPr>
              <a:pPr/>
              <a:t>2</a:t>
            </a:fld>
            <a:endParaRPr lang="en-US" sz="2000" b="1" dirty="0">
              <a:solidFill>
                <a:schemeClr val="tx1"/>
              </a:solidFill>
            </a:endParaRPr>
          </a:p>
        </p:txBody>
      </p:sp>
      <p:graphicFrame>
        <p:nvGraphicFramePr>
          <p:cNvPr id="8" name="Diagram 7">
            <a:extLst>
              <a:ext uri="{FF2B5EF4-FFF2-40B4-BE49-F238E27FC236}">
                <a16:creationId xmlns:a16="http://schemas.microsoft.com/office/drawing/2014/main" id="{52A472D9-F153-4522-9A40-7DED16E52D22}"/>
              </a:ext>
            </a:extLst>
          </p:cNvPr>
          <p:cNvGraphicFramePr/>
          <p:nvPr>
            <p:extLst>
              <p:ext uri="{D42A27DB-BD31-4B8C-83A1-F6EECF244321}">
                <p14:modId xmlns:p14="http://schemas.microsoft.com/office/powerpoint/2010/main" val="1477363283"/>
              </p:ext>
            </p:extLst>
          </p:nvPr>
        </p:nvGraphicFramePr>
        <p:xfrm>
          <a:off x="379412" y="1066800"/>
          <a:ext cx="5486400" cy="48838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3" name="Diagram 12">
            <a:extLst>
              <a:ext uri="{FF2B5EF4-FFF2-40B4-BE49-F238E27FC236}">
                <a16:creationId xmlns:a16="http://schemas.microsoft.com/office/drawing/2014/main" id="{4C8A775E-8ACA-4641-AA4E-4EF5EE6D9998}"/>
              </a:ext>
            </a:extLst>
          </p:cNvPr>
          <p:cNvGraphicFramePr/>
          <p:nvPr>
            <p:extLst>
              <p:ext uri="{D42A27DB-BD31-4B8C-83A1-F6EECF244321}">
                <p14:modId xmlns:p14="http://schemas.microsoft.com/office/powerpoint/2010/main" val="2053846380"/>
              </p:ext>
            </p:extLst>
          </p:nvPr>
        </p:nvGraphicFramePr>
        <p:xfrm>
          <a:off x="6399212" y="990600"/>
          <a:ext cx="5486400" cy="488385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4" name="Title 1">
            <a:extLst>
              <a:ext uri="{FF2B5EF4-FFF2-40B4-BE49-F238E27FC236}">
                <a16:creationId xmlns:a16="http://schemas.microsoft.com/office/drawing/2014/main" id="{C43E616C-9B0E-4AA6-9EEB-61FF61D20703}"/>
              </a:ext>
            </a:extLst>
          </p:cNvPr>
          <p:cNvSpPr txBox="1">
            <a:spLocks/>
          </p:cNvSpPr>
          <p:nvPr/>
        </p:nvSpPr>
        <p:spPr>
          <a:xfrm>
            <a:off x="6704012" y="457200"/>
            <a:ext cx="3124200" cy="53340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kern="1200">
                <a:solidFill>
                  <a:schemeClr val="accent1">
                    <a:lumMod val="50000"/>
                  </a:schemeClr>
                </a:solidFill>
                <a:latin typeface="+mj-lt"/>
                <a:ea typeface="+mj-ea"/>
                <a:cs typeface="+mj-cs"/>
              </a:defRPr>
            </a:lvl1pPr>
          </a:lstStyle>
          <a:p>
            <a:r>
              <a:rPr lang="en-US" dirty="0"/>
              <a:t>Stake holder</a:t>
            </a:r>
          </a:p>
        </p:txBody>
      </p:sp>
    </p:spTree>
    <p:extLst>
      <p:ext uri="{BB962C8B-B14F-4D97-AF65-F5344CB8AC3E}">
        <p14:creationId xmlns:p14="http://schemas.microsoft.com/office/powerpoint/2010/main" val="3148110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381000"/>
            <a:ext cx="9143538" cy="533400"/>
          </a:xfrm>
        </p:spPr>
        <p:txBody>
          <a:bodyPr/>
          <a:lstStyle/>
          <a:p>
            <a:r>
              <a:rPr lang="en-US" dirty="0"/>
              <a:t>Accounting Heads-Current Liabilities-Tax Rate Wise</a:t>
            </a:r>
          </a:p>
        </p:txBody>
      </p:sp>
      <p:sp>
        <p:nvSpPr>
          <p:cNvPr id="5" name="Rectangle: Rounded Corners 4">
            <a:extLst>
              <a:ext uri="{FF2B5EF4-FFF2-40B4-BE49-F238E27FC236}">
                <a16:creationId xmlns:a16="http://schemas.microsoft.com/office/drawing/2014/main" id="{43D1116F-D43B-4343-A5CE-BF7591CEF9D3}"/>
              </a:ext>
            </a:extLst>
          </p:cNvPr>
          <p:cNvSpPr/>
          <p:nvPr/>
        </p:nvSpPr>
        <p:spPr>
          <a:xfrm>
            <a:off x="3004625" y="6451310"/>
            <a:ext cx="4971801" cy="38287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6" name="Footer Placeholder 1">
            <a:extLst>
              <a:ext uri="{FF2B5EF4-FFF2-40B4-BE49-F238E27FC236}">
                <a16:creationId xmlns:a16="http://schemas.microsoft.com/office/drawing/2014/main" id="{3748A917-92D5-477A-A6CA-FDCBA3FEC759}"/>
              </a:ext>
            </a:extLst>
          </p:cNvPr>
          <p:cNvSpPr txBox="1">
            <a:spLocks/>
          </p:cNvSpPr>
          <p:nvPr/>
        </p:nvSpPr>
        <p:spPr>
          <a:xfrm>
            <a:off x="4060370" y="6442435"/>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b="1" dirty="0">
                <a:solidFill>
                  <a:schemeClr val="tx1"/>
                </a:solidFill>
              </a:rPr>
              <a:t>www.gstindia.biz</a:t>
            </a:r>
          </a:p>
        </p:txBody>
      </p:sp>
      <p:sp>
        <p:nvSpPr>
          <p:cNvPr id="7" name="Rectangle: Rounded Corners 6">
            <a:extLst>
              <a:ext uri="{FF2B5EF4-FFF2-40B4-BE49-F238E27FC236}">
                <a16:creationId xmlns:a16="http://schemas.microsoft.com/office/drawing/2014/main" id="{8B93B432-6312-4250-BFFC-B49EC2083E63}"/>
              </a:ext>
            </a:extLst>
          </p:cNvPr>
          <p:cNvSpPr/>
          <p:nvPr/>
        </p:nvSpPr>
        <p:spPr>
          <a:xfrm>
            <a:off x="11127340" y="6451310"/>
            <a:ext cx="928255" cy="38287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8" name="Slide Number Placeholder 2">
            <a:extLst>
              <a:ext uri="{FF2B5EF4-FFF2-40B4-BE49-F238E27FC236}">
                <a16:creationId xmlns:a16="http://schemas.microsoft.com/office/drawing/2014/main" id="{C1BC1F2D-1A1A-445F-A1AF-F07A9D980455}"/>
              </a:ext>
            </a:extLst>
          </p:cNvPr>
          <p:cNvSpPr txBox="1">
            <a:spLocks/>
          </p:cNvSpPr>
          <p:nvPr/>
        </p:nvSpPr>
        <p:spPr>
          <a:xfrm>
            <a:off x="9121155" y="6460184"/>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C4AF156-C04C-4D8A-8F54-0A15A26320AC}" type="slidenum">
              <a:rPr lang="en-US" sz="2000" b="1" smtClean="0">
                <a:solidFill>
                  <a:schemeClr val="tx1"/>
                </a:solidFill>
              </a:rPr>
              <a:pPr/>
              <a:t>20</a:t>
            </a:fld>
            <a:endParaRPr lang="en-US" sz="2000" b="1" dirty="0">
              <a:solidFill>
                <a:schemeClr val="tx1"/>
              </a:solidFill>
            </a:endParaRPr>
          </a:p>
        </p:txBody>
      </p:sp>
      <p:graphicFrame>
        <p:nvGraphicFramePr>
          <p:cNvPr id="13" name="Diagram 12">
            <a:extLst>
              <a:ext uri="{FF2B5EF4-FFF2-40B4-BE49-F238E27FC236}">
                <a16:creationId xmlns:a16="http://schemas.microsoft.com/office/drawing/2014/main" id="{843376D7-3C27-42A2-BCAC-1B6E17F0444D}"/>
              </a:ext>
            </a:extLst>
          </p:cNvPr>
          <p:cNvGraphicFramePr/>
          <p:nvPr>
            <p:extLst/>
          </p:nvPr>
        </p:nvGraphicFramePr>
        <p:xfrm>
          <a:off x="150812" y="914400"/>
          <a:ext cx="5333999" cy="22597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 name="Rectangle 14">
            <a:extLst>
              <a:ext uri="{FF2B5EF4-FFF2-40B4-BE49-F238E27FC236}">
                <a16:creationId xmlns:a16="http://schemas.microsoft.com/office/drawing/2014/main" id="{982EB25F-BC55-4D24-8F83-517B6A781CD0}"/>
              </a:ext>
            </a:extLst>
          </p:cNvPr>
          <p:cNvSpPr/>
          <p:nvPr/>
        </p:nvSpPr>
        <p:spPr>
          <a:xfrm>
            <a:off x="7389812" y="911469"/>
            <a:ext cx="2133600" cy="2259735"/>
          </a:xfrm>
          <a:prstGeom prst="rect">
            <a:avLst/>
          </a:prstGeom>
          <a:noFill/>
          <a:ln w="28575">
            <a:solidFill>
              <a:schemeClr val="accent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200" dirty="0"/>
              <a:t>IGST Liability Register </a:t>
            </a:r>
          </a:p>
        </p:txBody>
      </p:sp>
      <p:sp>
        <p:nvSpPr>
          <p:cNvPr id="16" name="Arrow: Right 15">
            <a:extLst>
              <a:ext uri="{FF2B5EF4-FFF2-40B4-BE49-F238E27FC236}">
                <a16:creationId xmlns:a16="http://schemas.microsoft.com/office/drawing/2014/main" id="{ED1AF6A6-942D-4853-8890-AEB9245D4DD9}"/>
              </a:ext>
            </a:extLst>
          </p:cNvPr>
          <p:cNvSpPr/>
          <p:nvPr/>
        </p:nvSpPr>
        <p:spPr>
          <a:xfrm>
            <a:off x="5484811" y="1472877"/>
            <a:ext cx="1905002" cy="1143000"/>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Transfer to</a:t>
            </a:r>
          </a:p>
        </p:txBody>
      </p:sp>
      <p:sp>
        <p:nvSpPr>
          <p:cNvPr id="17" name="TextBox 16">
            <a:extLst>
              <a:ext uri="{FF2B5EF4-FFF2-40B4-BE49-F238E27FC236}">
                <a16:creationId xmlns:a16="http://schemas.microsoft.com/office/drawing/2014/main" id="{99DB02FA-41D4-4D71-93ED-3A688391AB9F}"/>
              </a:ext>
            </a:extLst>
          </p:cNvPr>
          <p:cNvSpPr txBox="1"/>
          <p:nvPr/>
        </p:nvSpPr>
        <p:spPr>
          <a:xfrm>
            <a:off x="9730756" y="1302672"/>
            <a:ext cx="2133599" cy="1477328"/>
          </a:xfrm>
          <a:prstGeom prst="rect">
            <a:avLst/>
          </a:prstGeom>
          <a:ln/>
        </p:spPr>
        <p:style>
          <a:lnRef idx="1">
            <a:schemeClr val="accent1"/>
          </a:lnRef>
          <a:fillRef idx="2">
            <a:schemeClr val="accent1"/>
          </a:fillRef>
          <a:effectRef idx="1">
            <a:schemeClr val="accent1"/>
          </a:effectRef>
          <a:fontRef idx="minor">
            <a:schemeClr val="dk1"/>
          </a:fontRef>
        </p:style>
        <p:txBody>
          <a:bodyPr wrap="square" rtlCol="0" anchor="ctr" anchorCtr="1">
            <a:spAutoFit/>
          </a:bodyPr>
          <a:lstStyle/>
          <a:p>
            <a:r>
              <a:rPr lang="en-US" b="1" dirty="0"/>
              <a:t>In Books:</a:t>
            </a:r>
          </a:p>
          <a:p>
            <a:r>
              <a:rPr lang="en-US" dirty="0">
                <a:solidFill>
                  <a:srgbClr val="C00000"/>
                </a:solidFill>
              </a:rPr>
              <a:t>Credit</a:t>
            </a:r>
          </a:p>
          <a:p>
            <a:endParaRPr lang="en-US" dirty="0"/>
          </a:p>
          <a:p>
            <a:r>
              <a:rPr lang="en-US" b="1" dirty="0"/>
              <a:t>On Portal:</a:t>
            </a:r>
          </a:p>
          <a:p>
            <a:r>
              <a:rPr lang="en-US" dirty="0">
                <a:solidFill>
                  <a:srgbClr val="C00000"/>
                </a:solidFill>
              </a:rPr>
              <a:t>Debit</a:t>
            </a:r>
          </a:p>
        </p:txBody>
      </p:sp>
    </p:spTree>
    <p:extLst>
      <p:ext uri="{BB962C8B-B14F-4D97-AF65-F5344CB8AC3E}">
        <p14:creationId xmlns:p14="http://schemas.microsoft.com/office/powerpoint/2010/main" val="640961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381000"/>
            <a:ext cx="9143538" cy="533400"/>
          </a:xfrm>
        </p:spPr>
        <p:txBody>
          <a:bodyPr/>
          <a:lstStyle/>
          <a:p>
            <a:r>
              <a:rPr lang="en-US" dirty="0"/>
              <a:t>Accounting Heads-Payments</a:t>
            </a:r>
          </a:p>
        </p:txBody>
      </p:sp>
      <p:sp>
        <p:nvSpPr>
          <p:cNvPr id="5" name="Rectangle: Rounded Corners 4">
            <a:extLst>
              <a:ext uri="{FF2B5EF4-FFF2-40B4-BE49-F238E27FC236}">
                <a16:creationId xmlns:a16="http://schemas.microsoft.com/office/drawing/2014/main" id="{43D1116F-D43B-4343-A5CE-BF7591CEF9D3}"/>
              </a:ext>
            </a:extLst>
          </p:cNvPr>
          <p:cNvSpPr/>
          <p:nvPr/>
        </p:nvSpPr>
        <p:spPr>
          <a:xfrm>
            <a:off x="3004625" y="6451310"/>
            <a:ext cx="4971801" cy="38287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6" name="Footer Placeholder 1">
            <a:extLst>
              <a:ext uri="{FF2B5EF4-FFF2-40B4-BE49-F238E27FC236}">
                <a16:creationId xmlns:a16="http://schemas.microsoft.com/office/drawing/2014/main" id="{3748A917-92D5-477A-A6CA-FDCBA3FEC759}"/>
              </a:ext>
            </a:extLst>
          </p:cNvPr>
          <p:cNvSpPr txBox="1">
            <a:spLocks/>
          </p:cNvSpPr>
          <p:nvPr/>
        </p:nvSpPr>
        <p:spPr>
          <a:xfrm>
            <a:off x="4060370" y="6442435"/>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b="1" dirty="0">
                <a:solidFill>
                  <a:schemeClr val="tx1"/>
                </a:solidFill>
              </a:rPr>
              <a:t>www.gstindia.biz</a:t>
            </a:r>
          </a:p>
        </p:txBody>
      </p:sp>
      <p:sp>
        <p:nvSpPr>
          <p:cNvPr id="7" name="Rectangle: Rounded Corners 6">
            <a:extLst>
              <a:ext uri="{FF2B5EF4-FFF2-40B4-BE49-F238E27FC236}">
                <a16:creationId xmlns:a16="http://schemas.microsoft.com/office/drawing/2014/main" id="{8B93B432-6312-4250-BFFC-B49EC2083E63}"/>
              </a:ext>
            </a:extLst>
          </p:cNvPr>
          <p:cNvSpPr/>
          <p:nvPr/>
        </p:nvSpPr>
        <p:spPr>
          <a:xfrm>
            <a:off x="11127340" y="6451310"/>
            <a:ext cx="928255" cy="38287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8" name="Slide Number Placeholder 2">
            <a:extLst>
              <a:ext uri="{FF2B5EF4-FFF2-40B4-BE49-F238E27FC236}">
                <a16:creationId xmlns:a16="http://schemas.microsoft.com/office/drawing/2014/main" id="{C1BC1F2D-1A1A-445F-A1AF-F07A9D980455}"/>
              </a:ext>
            </a:extLst>
          </p:cNvPr>
          <p:cNvSpPr txBox="1">
            <a:spLocks/>
          </p:cNvSpPr>
          <p:nvPr/>
        </p:nvSpPr>
        <p:spPr>
          <a:xfrm>
            <a:off x="9121155" y="6460184"/>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C4AF156-C04C-4D8A-8F54-0A15A26320AC}" type="slidenum">
              <a:rPr lang="en-US" sz="2000" b="1" smtClean="0">
                <a:solidFill>
                  <a:schemeClr val="tx1"/>
                </a:solidFill>
              </a:rPr>
              <a:pPr/>
              <a:t>21</a:t>
            </a:fld>
            <a:endParaRPr lang="en-US" sz="2000" b="1" dirty="0">
              <a:solidFill>
                <a:schemeClr val="tx1"/>
              </a:solidFill>
            </a:endParaRPr>
          </a:p>
        </p:txBody>
      </p:sp>
      <p:sp>
        <p:nvSpPr>
          <p:cNvPr id="16" name="Arrow: Right 15">
            <a:extLst>
              <a:ext uri="{FF2B5EF4-FFF2-40B4-BE49-F238E27FC236}">
                <a16:creationId xmlns:a16="http://schemas.microsoft.com/office/drawing/2014/main" id="{ED1AF6A6-942D-4853-8890-AEB9245D4DD9}"/>
              </a:ext>
            </a:extLst>
          </p:cNvPr>
          <p:cNvSpPr/>
          <p:nvPr/>
        </p:nvSpPr>
        <p:spPr>
          <a:xfrm>
            <a:off x="2284413" y="2208679"/>
            <a:ext cx="1905002" cy="1143000"/>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Transfer to</a:t>
            </a:r>
          </a:p>
        </p:txBody>
      </p:sp>
      <p:sp>
        <p:nvSpPr>
          <p:cNvPr id="17" name="TextBox 16">
            <a:extLst>
              <a:ext uri="{FF2B5EF4-FFF2-40B4-BE49-F238E27FC236}">
                <a16:creationId xmlns:a16="http://schemas.microsoft.com/office/drawing/2014/main" id="{99DB02FA-41D4-4D71-93ED-3A688391AB9F}"/>
              </a:ext>
            </a:extLst>
          </p:cNvPr>
          <p:cNvSpPr txBox="1"/>
          <p:nvPr/>
        </p:nvSpPr>
        <p:spPr>
          <a:xfrm>
            <a:off x="9294812" y="2041335"/>
            <a:ext cx="2133599" cy="1477328"/>
          </a:xfrm>
          <a:prstGeom prst="rect">
            <a:avLst/>
          </a:prstGeom>
          <a:ln/>
        </p:spPr>
        <p:style>
          <a:lnRef idx="1">
            <a:schemeClr val="accent1"/>
          </a:lnRef>
          <a:fillRef idx="2">
            <a:schemeClr val="accent1"/>
          </a:fillRef>
          <a:effectRef idx="1">
            <a:schemeClr val="accent1"/>
          </a:effectRef>
          <a:fontRef idx="minor">
            <a:schemeClr val="dk1"/>
          </a:fontRef>
        </p:style>
        <p:txBody>
          <a:bodyPr wrap="square" rtlCol="0" anchor="ctr" anchorCtr="1">
            <a:spAutoFit/>
          </a:bodyPr>
          <a:lstStyle/>
          <a:p>
            <a:r>
              <a:rPr lang="en-US" b="1" dirty="0"/>
              <a:t>In Books:</a:t>
            </a:r>
          </a:p>
          <a:p>
            <a:r>
              <a:rPr lang="en-US" dirty="0">
                <a:solidFill>
                  <a:srgbClr val="C00000"/>
                </a:solidFill>
              </a:rPr>
              <a:t>Debit</a:t>
            </a:r>
          </a:p>
          <a:p>
            <a:endParaRPr lang="en-US" dirty="0"/>
          </a:p>
          <a:p>
            <a:r>
              <a:rPr lang="en-US" b="1" dirty="0"/>
              <a:t>On Portal:</a:t>
            </a:r>
          </a:p>
          <a:p>
            <a:r>
              <a:rPr lang="en-US" dirty="0">
                <a:solidFill>
                  <a:srgbClr val="C00000"/>
                </a:solidFill>
              </a:rPr>
              <a:t>Credit</a:t>
            </a:r>
          </a:p>
        </p:txBody>
      </p:sp>
      <p:sp>
        <p:nvSpPr>
          <p:cNvPr id="11" name="Rectangle 10">
            <a:extLst>
              <a:ext uri="{FF2B5EF4-FFF2-40B4-BE49-F238E27FC236}">
                <a16:creationId xmlns:a16="http://schemas.microsoft.com/office/drawing/2014/main" id="{13E4918B-C196-4E7A-B5F0-17E7A7595B0D}"/>
              </a:ext>
            </a:extLst>
          </p:cNvPr>
          <p:cNvSpPr/>
          <p:nvPr/>
        </p:nvSpPr>
        <p:spPr>
          <a:xfrm>
            <a:off x="150813" y="1650132"/>
            <a:ext cx="2133600" cy="2259735"/>
          </a:xfrm>
          <a:prstGeom prst="rect">
            <a:avLst/>
          </a:prstGeom>
          <a:noFill/>
          <a:ln w="28575">
            <a:solidFill>
              <a:schemeClr val="accent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200" dirty="0"/>
              <a:t>Cash/ Bank A/c</a:t>
            </a:r>
          </a:p>
        </p:txBody>
      </p:sp>
      <p:sp>
        <p:nvSpPr>
          <p:cNvPr id="12" name="Rectangle 11">
            <a:extLst>
              <a:ext uri="{FF2B5EF4-FFF2-40B4-BE49-F238E27FC236}">
                <a16:creationId xmlns:a16="http://schemas.microsoft.com/office/drawing/2014/main" id="{E40A7298-60BD-494C-824F-AE578A825F1C}"/>
              </a:ext>
            </a:extLst>
          </p:cNvPr>
          <p:cNvSpPr/>
          <p:nvPr/>
        </p:nvSpPr>
        <p:spPr>
          <a:xfrm>
            <a:off x="4189415" y="1650132"/>
            <a:ext cx="4655650" cy="2259735"/>
          </a:xfrm>
          <a:prstGeom prst="rect">
            <a:avLst/>
          </a:prstGeom>
          <a:noFill/>
          <a:ln w="28575">
            <a:solidFill>
              <a:schemeClr val="accent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342900" indent="-342900">
              <a:buFont typeface="Wingdings" panose="05000000000000000000" pitchFamily="2" charset="2"/>
              <a:buChar char="§"/>
            </a:pPr>
            <a:r>
              <a:rPr lang="en-US" sz="2200" dirty="0"/>
              <a:t>Electronic Cash CGST Ledger A/c</a:t>
            </a:r>
          </a:p>
          <a:p>
            <a:pPr marL="342900" indent="-342900">
              <a:buFont typeface="Wingdings" panose="05000000000000000000" pitchFamily="2" charset="2"/>
              <a:buChar char="§"/>
            </a:pPr>
            <a:r>
              <a:rPr lang="en-US" sz="2200" dirty="0"/>
              <a:t>Electronic Cash SGST Ledger A/c</a:t>
            </a:r>
          </a:p>
          <a:p>
            <a:pPr marL="342900" indent="-342900">
              <a:buFont typeface="Wingdings" panose="05000000000000000000" pitchFamily="2" charset="2"/>
              <a:buChar char="§"/>
            </a:pPr>
            <a:r>
              <a:rPr lang="en-US" sz="2200" dirty="0"/>
              <a:t>Electronic Cash IGST Ledger A/c</a:t>
            </a:r>
          </a:p>
        </p:txBody>
      </p:sp>
    </p:spTree>
    <p:extLst>
      <p:ext uri="{BB962C8B-B14F-4D97-AF65-F5344CB8AC3E}">
        <p14:creationId xmlns:p14="http://schemas.microsoft.com/office/powerpoint/2010/main" val="2424707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381000"/>
            <a:ext cx="9143538" cy="533400"/>
          </a:xfrm>
        </p:spPr>
        <p:txBody>
          <a:bodyPr/>
          <a:lstStyle/>
          <a:p>
            <a:r>
              <a:rPr lang="en-US" dirty="0"/>
              <a:t>Accounting Heads-Set Off</a:t>
            </a:r>
          </a:p>
        </p:txBody>
      </p:sp>
      <p:sp>
        <p:nvSpPr>
          <p:cNvPr id="5" name="Rectangle: Rounded Corners 4">
            <a:extLst>
              <a:ext uri="{FF2B5EF4-FFF2-40B4-BE49-F238E27FC236}">
                <a16:creationId xmlns:a16="http://schemas.microsoft.com/office/drawing/2014/main" id="{43D1116F-D43B-4343-A5CE-BF7591CEF9D3}"/>
              </a:ext>
            </a:extLst>
          </p:cNvPr>
          <p:cNvSpPr/>
          <p:nvPr/>
        </p:nvSpPr>
        <p:spPr>
          <a:xfrm>
            <a:off x="3004625" y="6451310"/>
            <a:ext cx="4971801" cy="38287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6" name="Footer Placeholder 1">
            <a:extLst>
              <a:ext uri="{FF2B5EF4-FFF2-40B4-BE49-F238E27FC236}">
                <a16:creationId xmlns:a16="http://schemas.microsoft.com/office/drawing/2014/main" id="{3748A917-92D5-477A-A6CA-FDCBA3FEC759}"/>
              </a:ext>
            </a:extLst>
          </p:cNvPr>
          <p:cNvSpPr txBox="1">
            <a:spLocks/>
          </p:cNvSpPr>
          <p:nvPr/>
        </p:nvSpPr>
        <p:spPr>
          <a:xfrm>
            <a:off x="4060370" y="6442435"/>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b="1" dirty="0">
                <a:solidFill>
                  <a:schemeClr val="tx1"/>
                </a:solidFill>
              </a:rPr>
              <a:t>www.gstindia.biz</a:t>
            </a:r>
          </a:p>
        </p:txBody>
      </p:sp>
      <p:sp>
        <p:nvSpPr>
          <p:cNvPr id="7" name="Rectangle: Rounded Corners 6">
            <a:extLst>
              <a:ext uri="{FF2B5EF4-FFF2-40B4-BE49-F238E27FC236}">
                <a16:creationId xmlns:a16="http://schemas.microsoft.com/office/drawing/2014/main" id="{8B93B432-6312-4250-BFFC-B49EC2083E63}"/>
              </a:ext>
            </a:extLst>
          </p:cNvPr>
          <p:cNvSpPr/>
          <p:nvPr/>
        </p:nvSpPr>
        <p:spPr>
          <a:xfrm>
            <a:off x="11127340" y="6451310"/>
            <a:ext cx="928255" cy="38287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8" name="Slide Number Placeholder 2">
            <a:extLst>
              <a:ext uri="{FF2B5EF4-FFF2-40B4-BE49-F238E27FC236}">
                <a16:creationId xmlns:a16="http://schemas.microsoft.com/office/drawing/2014/main" id="{C1BC1F2D-1A1A-445F-A1AF-F07A9D980455}"/>
              </a:ext>
            </a:extLst>
          </p:cNvPr>
          <p:cNvSpPr txBox="1">
            <a:spLocks/>
          </p:cNvSpPr>
          <p:nvPr/>
        </p:nvSpPr>
        <p:spPr>
          <a:xfrm>
            <a:off x="9121155" y="6460184"/>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C4AF156-C04C-4D8A-8F54-0A15A26320AC}" type="slidenum">
              <a:rPr lang="en-US" sz="2000" b="1" smtClean="0">
                <a:solidFill>
                  <a:schemeClr val="tx1"/>
                </a:solidFill>
              </a:rPr>
              <a:pPr/>
              <a:t>22</a:t>
            </a:fld>
            <a:endParaRPr lang="en-US" sz="2000" b="1" dirty="0">
              <a:solidFill>
                <a:schemeClr val="tx1"/>
              </a:solidFill>
            </a:endParaRPr>
          </a:p>
        </p:txBody>
      </p:sp>
      <p:sp>
        <p:nvSpPr>
          <p:cNvPr id="16" name="Arrow: Right 15">
            <a:extLst>
              <a:ext uri="{FF2B5EF4-FFF2-40B4-BE49-F238E27FC236}">
                <a16:creationId xmlns:a16="http://schemas.microsoft.com/office/drawing/2014/main" id="{ED1AF6A6-942D-4853-8890-AEB9245D4DD9}"/>
              </a:ext>
            </a:extLst>
          </p:cNvPr>
          <p:cNvSpPr/>
          <p:nvPr/>
        </p:nvSpPr>
        <p:spPr>
          <a:xfrm>
            <a:off x="5297596" y="1857713"/>
            <a:ext cx="1905002" cy="1143000"/>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Set Off with</a:t>
            </a:r>
          </a:p>
        </p:txBody>
      </p:sp>
      <p:sp>
        <p:nvSpPr>
          <p:cNvPr id="17" name="TextBox 16">
            <a:extLst>
              <a:ext uri="{FF2B5EF4-FFF2-40B4-BE49-F238E27FC236}">
                <a16:creationId xmlns:a16="http://schemas.microsoft.com/office/drawing/2014/main" id="{99DB02FA-41D4-4D71-93ED-3A688391AB9F}"/>
              </a:ext>
            </a:extLst>
          </p:cNvPr>
          <p:cNvSpPr txBox="1"/>
          <p:nvPr/>
        </p:nvSpPr>
        <p:spPr>
          <a:xfrm>
            <a:off x="8476934" y="3814872"/>
            <a:ext cx="2133599" cy="1477328"/>
          </a:xfrm>
          <a:prstGeom prst="rect">
            <a:avLst/>
          </a:prstGeom>
          <a:ln/>
        </p:spPr>
        <p:style>
          <a:lnRef idx="1">
            <a:schemeClr val="accent1"/>
          </a:lnRef>
          <a:fillRef idx="2">
            <a:schemeClr val="accent1"/>
          </a:fillRef>
          <a:effectRef idx="1">
            <a:schemeClr val="accent1"/>
          </a:effectRef>
          <a:fontRef idx="minor">
            <a:schemeClr val="dk1"/>
          </a:fontRef>
        </p:style>
        <p:txBody>
          <a:bodyPr wrap="square" rtlCol="0" anchor="ctr" anchorCtr="1">
            <a:spAutoFit/>
          </a:bodyPr>
          <a:lstStyle/>
          <a:p>
            <a:r>
              <a:rPr lang="en-US" b="1" dirty="0"/>
              <a:t>In Books:</a:t>
            </a:r>
          </a:p>
          <a:p>
            <a:r>
              <a:rPr lang="en-US" dirty="0">
                <a:solidFill>
                  <a:srgbClr val="C00000"/>
                </a:solidFill>
              </a:rPr>
              <a:t>Credit</a:t>
            </a:r>
          </a:p>
          <a:p>
            <a:endParaRPr lang="en-US" dirty="0"/>
          </a:p>
          <a:p>
            <a:r>
              <a:rPr lang="en-US" b="1" dirty="0"/>
              <a:t>On Portal:</a:t>
            </a:r>
          </a:p>
          <a:p>
            <a:r>
              <a:rPr lang="en-US" dirty="0">
                <a:solidFill>
                  <a:srgbClr val="C00000"/>
                </a:solidFill>
              </a:rPr>
              <a:t>Debit</a:t>
            </a:r>
          </a:p>
        </p:txBody>
      </p:sp>
      <p:sp>
        <p:nvSpPr>
          <p:cNvPr id="11" name="Rectangle 10">
            <a:extLst>
              <a:ext uri="{FF2B5EF4-FFF2-40B4-BE49-F238E27FC236}">
                <a16:creationId xmlns:a16="http://schemas.microsoft.com/office/drawing/2014/main" id="{13E4918B-C196-4E7A-B5F0-17E7A7595B0D}"/>
              </a:ext>
            </a:extLst>
          </p:cNvPr>
          <p:cNvSpPr/>
          <p:nvPr/>
        </p:nvSpPr>
        <p:spPr>
          <a:xfrm>
            <a:off x="379412" y="1299345"/>
            <a:ext cx="4904872" cy="2259735"/>
          </a:xfrm>
          <a:prstGeom prst="rect">
            <a:avLst/>
          </a:prstGeom>
          <a:noFill/>
          <a:ln w="28575">
            <a:solidFill>
              <a:schemeClr val="accent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342900" indent="-342900">
              <a:buFont typeface="Wingdings" panose="05000000000000000000" pitchFamily="2" charset="2"/>
              <a:buChar char="§"/>
            </a:pPr>
            <a:r>
              <a:rPr lang="en-US" sz="2200" dirty="0"/>
              <a:t>CGST Liability Register</a:t>
            </a:r>
          </a:p>
          <a:p>
            <a:pPr marL="342900" indent="-342900">
              <a:buFont typeface="Wingdings" panose="05000000000000000000" pitchFamily="2" charset="2"/>
              <a:buChar char="§"/>
            </a:pPr>
            <a:r>
              <a:rPr lang="en-US" sz="2200" dirty="0"/>
              <a:t>SGST Liability Register</a:t>
            </a:r>
          </a:p>
          <a:p>
            <a:pPr marL="342900" indent="-342900">
              <a:buFont typeface="Wingdings" panose="05000000000000000000" pitchFamily="2" charset="2"/>
              <a:buChar char="§"/>
            </a:pPr>
            <a:r>
              <a:rPr lang="en-US" sz="2200" dirty="0"/>
              <a:t>IGST Liability Register</a:t>
            </a:r>
          </a:p>
        </p:txBody>
      </p:sp>
      <p:sp>
        <p:nvSpPr>
          <p:cNvPr id="12" name="Rectangle 11">
            <a:extLst>
              <a:ext uri="{FF2B5EF4-FFF2-40B4-BE49-F238E27FC236}">
                <a16:creationId xmlns:a16="http://schemas.microsoft.com/office/drawing/2014/main" id="{E40A7298-60BD-494C-824F-AE578A825F1C}"/>
              </a:ext>
            </a:extLst>
          </p:cNvPr>
          <p:cNvSpPr/>
          <p:nvPr/>
        </p:nvSpPr>
        <p:spPr>
          <a:xfrm>
            <a:off x="7215909" y="1299346"/>
            <a:ext cx="4655650" cy="2259735"/>
          </a:xfrm>
          <a:prstGeom prst="rect">
            <a:avLst/>
          </a:prstGeom>
          <a:noFill/>
          <a:ln w="28575">
            <a:solidFill>
              <a:schemeClr val="accent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342900" indent="-342900">
              <a:buFont typeface="Wingdings" panose="05000000000000000000" pitchFamily="2" charset="2"/>
              <a:buChar char="§"/>
            </a:pPr>
            <a:r>
              <a:rPr lang="en-US" sz="2200" dirty="0"/>
              <a:t>Electronic Credit CGST Ledger A/c</a:t>
            </a:r>
          </a:p>
          <a:p>
            <a:pPr marL="342900" indent="-342900">
              <a:buFont typeface="Wingdings" panose="05000000000000000000" pitchFamily="2" charset="2"/>
              <a:buChar char="§"/>
            </a:pPr>
            <a:r>
              <a:rPr lang="en-US" sz="2200" dirty="0"/>
              <a:t>Electronic Credit SGST Ledger A/c</a:t>
            </a:r>
          </a:p>
          <a:p>
            <a:pPr marL="342900" indent="-342900">
              <a:buFont typeface="Wingdings" panose="05000000000000000000" pitchFamily="2" charset="2"/>
              <a:buChar char="§"/>
            </a:pPr>
            <a:r>
              <a:rPr lang="en-US" sz="2200" dirty="0"/>
              <a:t>Electronic Credit IGST Ledger A/c</a:t>
            </a:r>
          </a:p>
          <a:p>
            <a:pPr marL="342900" indent="-342900">
              <a:buFont typeface="Wingdings" panose="05000000000000000000" pitchFamily="2" charset="2"/>
              <a:buChar char="§"/>
            </a:pPr>
            <a:r>
              <a:rPr lang="en-US" sz="2200" dirty="0"/>
              <a:t>Electronic Cash CGST Ledger A/c</a:t>
            </a:r>
          </a:p>
          <a:p>
            <a:pPr marL="342900" indent="-342900">
              <a:buFont typeface="Wingdings" panose="05000000000000000000" pitchFamily="2" charset="2"/>
              <a:buChar char="§"/>
            </a:pPr>
            <a:r>
              <a:rPr lang="en-US" sz="2200" dirty="0"/>
              <a:t>Electronic Cash SGST Ledger A/c</a:t>
            </a:r>
          </a:p>
          <a:p>
            <a:pPr marL="342900" indent="-342900">
              <a:buFont typeface="Wingdings" panose="05000000000000000000" pitchFamily="2" charset="2"/>
              <a:buChar char="§"/>
            </a:pPr>
            <a:r>
              <a:rPr lang="en-US" sz="2200" dirty="0"/>
              <a:t>Electronic Cash IGST Ledger A/c</a:t>
            </a:r>
          </a:p>
        </p:txBody>
      </p:sp>
      <p:sp>
        <p:nvSpPr>
          <p:cNvPr id="13" name="TextBox 12">
            <a:extLst>
              <a:ext uri="{FF2B5EF4-FFF2-40B4-BE49-F238E27FC236}">
                <a16:creationId xmlns:a16="http://schemas.microsoft.com/office/drawing/2014/main" id="{766B104C-A441-452A-9C02-E143E98AA589}"/>
              </a:ext>
            </a:extLst>
          </p:cNvPr>
          <p:cNvSpPr txBox="1"/>
          <p:nvPr/>
        </p:nvSpPr>
        <p:spPr>
          <a:xfrm>
            <a:off x="1765048" y="3814872"/>
            <a:ext cx="2133599" cy="1477328"/>
          </a:xfrm>
          <a:prstGeom prst="rect">
            <a:avLst/>
          </a:prstGeom>
          <a:ln/>
        </p:spPr>
        <p:style>
          <a:lnRef idx="1">
            <a:schemeClr val="accent1"/>
          </a:lnRef>
          <a:fillRef idx="2">
            <a:schemeClr val="accent1"/>
          </a:fillRef>
          <a:effectRef idx="1">
            <a:schemeClr val="accent1"/>
          </a:effectRef>
          <a:fontRef idx="minor">
            <a:schemeClr val="dk1"/>
          </a:fontRef>
        </p:style>
        <p:txBody>
          <a:bodyPr wrap="square" rtlCol="0" anchor="ctr" anchorCtr="1">
            <a:spAutoFit/>
          </a:bodyPr>
          <a:lstStyle/>
          <a:p>
            <a:r>
              <a:rPr lang="en-US" b="1" dirty="0"/>
              <a:t>In Books:</a:t>
            </a:r>
          </a:p>
          <a:p>
            <a:r>
              <a:rPr lang="en-US" dirty="0">
                <a:solidFill>
                  <a:srgbClr val="C00000"/>
                </a:solidFill>
              </a:rPr>
              <a:t>Debit</a:t>
            </a:r>
          </a:p>
          <a:p>
            <a:endParaRPr lang="en-US" dirty="0"/>
          </a:p>
          <a:p>
            <a:r>
              <a:rPr lang="en-US" b="1" dirty="0"/>
              <a:t>On Portal:</a:t>
            </a:r>
          </a:p>
          <a:p>
            <a:r>
              <a:rPr lang="en-US" dirty="0">
                <a:solidFill>
                  <a:srgbClr val="C00000"/>
                </a:solidFill>
              </a:rPr>
              <a:t>Credit</a:t>
            </a:r>
          </a:p>
        </p:txBody>
      </p:sp>
    </p:spTree>
    <p:extLst>
      <p:ext uri="{BB962C8B-B14F-4D97-AF65-F5344CB8AC3E}">
        <p14:creationId xmlns:p14="http://schemas.microsoft.com/office/powerpoint/2010/main" val="3381695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381000"/>
            <a:ext cx="9143538" cy="533400"/>
          </a:xfrm>
        </p:spPr>
        <p:txBody>
          <a:bodyPr/>
          <a:lstStyle/>
          <a:p>
            <a:r>
              <a:rPr lang="en-US" dirty="0"/>
              <a:t>Closing Monthly Entries</a:t>
            </a:r>
          </a:p>
        </p:txBody>
      </p:sp>
      <p:sp>
        <p:nvSpPr>
          <p:cNvPr id="4" name="Rectangle: Rounded Corners 3">
            <a:extLst>
              <a:ext uri="{FF2B5EF4-FFF2-40B4-BE49-F238E27FC236}">
                <a16:creationId xmlns:a16="http://schemas.microsoft.com/office/drawing/2014/main" id="{C9E86C13-8FBE-4ACE-9857-EC7D51473F4C}"/>
              </a:ext>
            </a:extLst>
          </p:cNvPr>
          <p:cNvSpPr/>
          <p:nvPr/>
        </p:nvSpPr>
        <p:spPr>
          <a:xfrm>
            <a:off x="3004625" y="6451310"/>
            <a:ext cx="4971801" cy="38287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5" name="Footer Placeholder 1">
            <a:extLst>
              <a:ext uri="{FF2B5EF4-FFF2-40B4-BE49-F238E27FC236}">
                <a16:creationId xmlns:a16="http://schemas.microsoft.com/office/drawing/2014/main" id="{F88C412A-93CC-49D1-B5F1-D164850BA55E}"/>
              </a:ext>
            </a:extLst>
          </p:cNvPr>
          <p:cNvSpPr txBox="1">
            <a:spLocks/>
          </p:cNvSpPr>
          <p:nvPr/>
        </p:nvSpPr>
        <p:spPr>
          <a:xfrm>
            <a:off x="4060370" y="6442435"/>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b="1" dirty="0">
                <a:solidFill>
                  <a:schemeClr val="tx1"/>
                </a:solidFill>
              </a:rPr>
              <a:t>www.gstindia.biz</a:t>
            </a:r>
          </a:p>
        </p:txBody>
      </p:sp>
      <p:sp>
        <p:nvSpPr>
          <p:cNvPr id="6" name="Rectangle: Rounded Corners 5">
            <a:extLst>
              <a:ext uri="{FF2B5EF4-FFF2-40B4-BE49-F238E27FC236}">
                <a16:creationId xmlns:a16="http://schemas.microsoft.com/office/drawing/2014/main" id="{943EB4AB-3B4B-45C2-BD9D-751F8F039B42}"/>
              </a:ext>
            </a:extLst>
          </p:cNvPr>
          <p:cNvSpPr/>
          <p:nvPr/>
        </p:nvSpPr>
        <p:spPr>
          <a:xfrm>
            <a:off x="11127340" y="6451310"/>
            <a:ext cx="928255" cy="38287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7" name="Slide Number Placeholder 2">
            <a:extLst>
              <a:ext uri="{FF2B5EF4-FFF2-40B4-BE49-F238E27FC236}">
                <a16:creationId xmlns:a16="http://schemas.microsoft.com/office/drawing/2014/main" id="{F9FB59B0-A9B7-44DA-8402-6D920ED6ABD0}"/>
              </a:ext>
            </a:extLst>
          </p:cNvPr>
          <p:cNvSpPr txBox="1">
            <a:spLocks/>
          </p:cNvSpPr>
          <p:nvPr/>
        </p:nvSpPr>
        <p:spPr>
          <a:xfrm>
            <a:off x="9121155" y="6460184"/>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C4AF156-C04C-4D8A-8F54-0A15A26320AC}" type="slidenum">
              <a:rPr lang="en-US" sz="2000" b="1" smtClean="0">
                <a:solidFill>
                  <a:schemeClr val="tx1"/>
                </a:solidFill>
              </a:rPr>
              <a:pPr/>
              <a:t>23</a:t>
            </a:fld>
            <a:endParaRPr lang="en-US" sz="2000" b="1" dirty="0">
              <a:solidFill>
                <a:schemeClr val="tx1"/>
              </a:solidFill>
            </a:endParaRPr>
          </a:p>
        </p:txBody>
      </p:sp>
      <p:graphicFrame>
        <p:nvGraphicFramePr>
          <p:cNvPr id="2" name="Table 1">
            <a:extLst>
              <a:ext uri="{FF2B5EF4-FFF2-40B4-BE49-F238E27FC236}">
                <a16:creationId xmlns:a16="http://schemas.microsoft.com/office/drawing/2014/main" id="{9DA0F21B-E1AA-46F6-B101-64E4103A23BC}"/>
              </a:ext>
            </a:extLst>
          </p:cNvPr>
          <p:cNvGraphicFramePr>
            <a:graphicFrameLocks noGrp="1"/>
          </p:cNvGraphicFramePr>
          <p:nvPr>
            <p:extLst/>
          </p:nvPr>
        </p:nvGraphicFramePr>
        <p:xfrm>
          <a:off x="466815" y="914400"/>
          <a:ext cx="11397539" cy="4815840"/>
        </p:xfrm>
        <a:graphic>
          <a:graphicData uri="http://schemas.openxmlformats.org/drawingml/2006/table">
            <a:tbl>
              <a:tblPr>
                <a:tableStyleId>{ED083AE6-46FA-4A59-8FB0-9F97EB10719F}</a:tableStyleId>
              </a:tblPr>
              <a:tblGrid>
                <a:gridCol w="1475891">
                  <a:extLst>
                    <a:ext uri="{9D8B030D-6E8A-4147-A177-3AD203B41FA5}">
                      <a16:colId xmlns:a16="http://schemas.microsoft.com/office/drawing/2014/main" val="4270663270"/>
                    </a:ext>
                  </a:extLst>
                </a:gridCol>
                <a:gridCol w="3396658">
                  <a:extLst>
                    <a:ext uri="{9D8B030D-6E8A-4147-A177-3AD203B41FA5}">
                      <a16:colId xmlns:a16="http://schemas.microsoft.com/office/drawing/2014/main" val="2850157690"/>
                    </a:ext>
                  </a:extLst>
                </a:gridCol>
                <a:gridCol w="3340173">
                  <a:extLst>
                    <a:ext uri="{9D8B030D-6E8A-4147-A177-3AD203B41FA5}">
                      <a16:colId xmlns:a16="http://schemas.microsoft.com/office/drawing/2014/main" val="1901760142"/>
                    </a:ext>
                  </a:extLst>
                </a:gridCol>
                <a:gridCol w="3184817">
                  <a:extLst>
                    <a:ext uri="{9D8B030D-6E8A-4147-A177-3AD203B41FA5}">
                      <a16:colId xmlns:a16="http://schemas.microsoft.com/office/drawing/2014/main" val="516736135"/>
                    </a:ext>
                  </a:extLst>
                </a:gridCol>
              </a:tblGrid>
              <a:tr h="472440">
                <a:tc>
                  <a:txBody>
                    <a:bodyPr/>
                    <a:lstStyle/>
                    <a:p>
                      <a:pPr algn="ctr" fontAlgn="ctr">
                        <a:lnSpc>
                          <a:spcPct val="150000"/>
                        </a:lnSpc>
                      </a:pPr>
                      <a:r>
                        <a:rPr lang="en-US" sz="1500" b="1" u="none" strike="noStrike" dirty="0">
                          <a:effectLst/>
                        </a:rPr>
                        <a:t>Particulars</a:t>
                      </a:r>
                      <a:endParaRPr lang="en-US" sz="1500" b="1" i="0" u="none" strike="noStrike" dirty="0">
                        <a:solidFill>
                          <a:srgbClr val="000000"/>
                        </a:solidFill>
                        <a:effectLst/>
                        <a:latin typeface="Calibri" panose="020F0502020204030204" pitchFamily="34" charset="0"/>
                      </a:endParaRPr>
                    </a:p>
                  </a:txBody>
                  <a:tcPr marL="7620" marR="7620" marT="7620" marB="0" anchor="ctr">
                    <a:solidFill>
                      <a:schemeClr val="tx2">
                        <a:lumMod val="40000"/>
                        <a:lumOff val="60000"/>
                      </a:schemeClr>
                    </a:solidFill>
                  </a:tcPr>
                </a:tc>
                <a:tc>
                  <a:txBody>
                    <a:bodyPr/>
                    <a:lstStyle/>
                    <a:p>
                      <a:pPr algn="ctr" fontAlgn="b">
                        <a:lnSpc>
                          <a:spcPct val="150000"/>
                        </a:lnSpc>
                      </a:pPr>
                      <a:r>
                        <a:rPr lang="en-US" sz="1500" b="1" u="none" strike="noStrike" dirty="0">
                          <a:effectLst/>
                        </a:rPr>
                        <a:t>IGST</a:t>
                      </a:r>
                      <a:endParaRPr lang="en-US" sz="1500" b="1" i="0" u="none" strike="noStrike" dirty="0">
                        <a:solidFill>
                          <a:srgbClr val="000000"/>
                        </a:solidFill>
                        <a:effectLst/>
                        <a:latin typeface="Calibri" panose="020F0502020204030204" pitchFamily="34" charset="0"/>
                      </a:endParaRPr>
                    </a:p>
                  </a:txBody>
                  <a:tcPr marL="7620" marR="7620" marT="7620" marB="0" anchor="b">
                    <a:solidFill>
                      <a:schemeClr val="tx2">
                        <a:lumMod val="40000"/>
                        <a:lumOff val="60000"/>
                      </a:schemeClr>
                    </a:solidFill>
                  </a:tcPr>
                </a:tc>
                <a:tc>
                  <a:txBody>
                    <a:bodyPr/>
                    <a:lstStyle/>
                    <a:p>
                      <a:pPr algn="ctr" fontAlgn="b">
                        <a:lnSpc>
                          <a:spcPct val="150000"/>
                        </a:lnSpc>
                      </a:pPr>
                      <a:r>
                        <a:rPr lang="en-US" sz="1500" b="1" u="none" strike="noStrike" dirty="0">
                          <a:effectLst/>
                        </a:rPr>
                        <a:t>SGST</a:t>
                      </a:r>
                      <a:endParaRPr lang="en-US" sz="1500" b="1" i="0" u="none" strike="noStrike" dirty="0">
                        <a:solidFill>
                          <a:srgbClr val="000000"/>
                        </a:solidFill>
                        <a:effectLst/>
                        <a:latin typeface="Calibri" panose="020F0502020204030204" pitchFamily="34" charset="0"/>
                      </a:endParaRPr>
                    </a:p>
                  </a:txBody>
                  <a:tcPr marL="7620" marR="7620" marT="7620" marB="0" anchor="b">
                    <a:solidFill>
                      <a:schemeClr val="tx2">
                        <a:lumMod val="40000"/>
                        <a:lumOff val="60000"/>
                      </a:schemeClr>
                    </a:solidFill>
                  </a:tcPr>
                </a:tc>
                <a:tc>
                  <a:txBody>
                    <a:bodyPr/>
                    <a:lstStyle/>
                    <a:p>
                      <a:pPr algn="ctr" fontAlgn="b">
                        <a:lnSpc>
                          <a:spcPct val="150000"/>
                        </a:lnSpc>
                      </a:pPr>
                      <a:r>
                        <a:rPr lang="en-US" sz="1500" b="1" u="none" strike="noStrike" dirty="0">
                          <a:effectLst/>
                        </a:rPr>
                        <a:t>CGST</a:t>
                      </a:r>
                      <a:endParaRPr lang="en-US" sz="1500" b="1" i="0" u="none" strike="noStrike" dirty="0">
                        <a:solidFill>
                          <a:srgbClr val="000000"/>
                        </a:solidFill>
                        <a:effectLst/>
                        <a:latin typeface="Calibri" panose="020F0502020204030204" pitchFamily="34" charset="0"/>
                      </a:endParaRPr>
                    </a:p>
                  </a:txBody>
                  <a:tcPr marL="7620" marR="7620" marT="7620" marB="0" anchor="b">
                    <a:solidFill>
                      <a:schemeClr val="tx2">
                        <a:lumMod val="40000"/>
                        <a:lumOff val="60000"/>
                      </a:schemeClr>
                    </a:solidFill>
                  </a:tcPr>
                </a:tc>
                <a:extLst>
                  <a:ext uri="{0D108BD9-81ED-4DB2-BD59-A6C34878D82A}">
                    <a16:rowId xmlns:a16="http://schemas.microsoft.com/office/drawing/2014/main" val="2736650700"/>
                  </a:ext>
                </a:extLst>
              </a:tr>
              <a:tr h="944880">
                <a:tc>
                  <a:txBody>
                    <a:bodyPr/>
                    <a:lstStyle/>
                    <a:p>
                      <a:pPr algn="l" fontAlgn="ctr">
                        <a:lnSpc>
                          <a:spcPct val="150000"/>
                        </a:lnSpc>
                      </a:pPr>
                      <a:r>
                        <a:rPr lang="en-US" sz="1500" b="1" u="none" strike="noStrike">
                          <a:effectLst/>
                        </a:rPr>
                        <a:t>For all Inputs Receivable</a:t>
                      </a:r>
                      <a:endParaRPr lang="en-US" sz="1500" b="1" i="0" u="none" strike="noStrike">
                        <a:solidFill>
                          <a:srgbClr val="000000"/>
                        </a:solidFill>
                        <a:effectLst/>
                        <a:latin typeface="Calibri" panose="020F0502020204030204" pitchFamily="34" charset="0"/>
                      </a:endParaRPr>
                    </a:p>
                  </a:txBody>
                  <a:tcPr marL="7620" marR="7620" marT="7620" marB="0" anchor="ctr"/>
                </a:tc>
                <a:tc>
                  <a:txBody>
                    <a:bodyPr/>
                    <a:lstStyle/>
                    <a:p>
                      <a:pPr algn="l" fontAlgn="b">
                        <a:lnSpc>
                          <a:spcPct val="150000"/>
                        </a:lnSpc>
                      </a:pPr>
                      <a:r>
                        <a:rPr lang="en-US" sz="1500" b="1" u="none" strike="noStrike" dirty="0">
                          <a:effectLst/>
                        </a:rPr>
                        <a:t>Electronic Credit IGST Ledger A/c     Dr.</a:t>
                      </a:r>
                      <a:br>
                        <a:rPr lang="en-US" sz="1500" b="1" u="none" strike="noStrike" dirty="0">
                          <a:effectLst/>
                        </a:rPr>
                      </a:br>
                      <a:r>
                        <a:rPr lang="en-US" sz="1500" b="1" u="none" strike="noStrike" dirty="0">
                          <a:effectLst/>
                        </a:rPr>
                        <a:t>     To Input IGST A/c</a:t>
                      </a:r>
                      <a:endParaRPr lang="en-US" sz="1500" b="1"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lnSpc>
                          <a:spcPct val="150000"/>
                        </a:lnSpc>
                      </a:pPr>
                      <a:r>
                        <a:rPr lang="en-US" sz="1500" b="1" u="none" strike="noStrike" dirty="0">
                          <a:effectLst/>
                        </a:rPr>
                        <a:t>Electronic Credit SGST Ledger A/c     Dr.</a:t>
                      </a:r>
                      <a:br>
                        <a:rPr lang="en-US" sz="1500" b="1" u="none" strike="noStrike" dirty="0">
                          <a:effectLst/>
                        </a:rPr>
                      </a:br>
                      <a:r>
                        <a:rPr lang="en-US" sz="1500" b="1" u="none" strike="noStrike" dirty="0">
                          <a:effectLst/>
                        </a:rPr>
                        <a:t>     To Input SGST A/c</a:t>
                      </a:r>
                      <a:endParaRPr lang="en-US" sz="1500" b="1"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lnSpc>
                          <a:spcPct val="150000"/>
                        </a:lnSpc>
                      </a:pPr>
                      <a:r>
                        <a:rPr lang="en-US" sz="1500" b="1" u="none" strike="noStrike" dirty="0">
                          <a:effectLst/>
                        </a:rPr>
                        <a:t>Electronic Credit CGST Ledger A/c     Dr.</a:t>
                      </a:r>
                      <a:br>
                        <a:rPr lang="en-US" sz="1500" b="1" u="none" strike="noStrike" dirty="0">
                          <a:effectLst/>
                        </a:rPr>
                      </a:br>
                      <a:r>
                        <a:rPr lang="en-US" sz="1500" b="1" u="none" strike="noStrike" dirty="0">
                          <a:effectLst/>
                        </a:rPr>
                        <a:t>     To Input CGST A/c</a:t>
                      </a:r>
                      <a:endParaRPr lang="en-US" sz="1500" b="1"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497265275"/>
                  </a:ext>
                </a:extLst>
              </a:tr>
              <a:tr h="944880">
                <a:tc>
                  <a:txBody>
                    <a:bodyPr/>
                    <a:lstStyle/>
                    <a:p>
                      <a:pPr algn="l" fontAlgn="ctr">
                        <a:lnSpc>
                          <a:spcPct val="150000"/>
                        </a:lnSpc>
                      </a:pPr>
                      <a:r>
                        <a:rPr lang="en-US" sz="1500" b="1" u="none" strike="noStrike">
                          <a:effectLst/>
                        </a:rPr>
                        <a:t>For all Output Payable</a:t>
                      </a:r>
                      <a:endParaRPr lang="en-US" sz="1500" b="1" i="0" u="none" strike="noStrike">
                        <a:solidFill>
                          <a:srgbClr val="000000"/>
                        </a:solidFill>
                        <a:effectLst/>
                        <a:latin typeface="Calibri" panose="020F0502020204030204" pitchFamily="34" charset="0"/>
                      </a:endParaRPr>
                    </a:p>
                  </a:txBody>
                  <a:tcPr marL="7620" marR="7620" marT="7620" marB="0" anchor="ctr"/>
                </a:tc>
                <a:tc>
                  <a:txBody>
                    <a:bodyPr/>
                    <a:lstStyle/>
                    <a:p>
                      <a:pPr algn="l" fontAlgn="b">
                        <a:lnSpc>
                          <a:spcPct val="150000"/>
                        </a:lnSpc>
                      </a:pPr>
                      <a:r>
                        <a:rPr lang="en-US" sz="1500" b="1" u="none" strike="noStrike" dirty="0">
                          <a:effectLst/>
                        </a:rPr>
                        <a:t>Output IGST A/c                                  Dr.</a:t>
                      </a:r>
                      <a:br>
                        <a:rPr lang="en-US" sz="1500" b="1" u="none" strike="noStrike" dirty="0">
                          <a:effectLst/>
                        </a:rPr>
                      </a:br>
                      <a:r>
                        <a:rPr lang="en-US" sz="1500" b="1" u="none" strike="noStrike" dirty="0">
                          <a:effectLst/>
                        </a:rPr>
                        <a:t>     To IGST Liability Register A/c</a:t>
                      </a:r>
                      <a:endParaRPr lang="en-US" sz="1500" b="1"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lnSpc>
                          <a:spcPct val="150000"/>
                        </a:lnSpc>
                      </a:pPr>
                      <a:r>
                        <a:rPr lang="en-US" sz="1500" b="1" u="none" strike="noStrike" dirty="0">
                          <a:effectLst/>
                        </a:rPr>
                        <a:t>Output SGST A/c                                  Dr.</a:t>
                      </a:r>
                      <a:br>
                        <a:rPr lang="en-US" sz="1500" b="1" u="none" strike="noStrike" dirty="0">
                          <a:effectLst/>
                        </a:rPr>
                      </a:br>
                      <a:r>
                        <a:rPr lang="en-US" sz="1500" b="1" u="none" strike="noStrike" dirty="0">
                          <a:effectLst/>
                        </a:rPr>
                        <a:t>     To SGST Liability Register A/c</a:t>
                      </a:r>
                      <a:endParaRPr lang="en-US" sz="1500" b="1"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lnSpc>
                          <a:spcPct val="150000"/>
                        </a:lnSpc>
                      </a:pPr>
                      <a:r>
                        <a:rPr lang="en-US" sz="1500" b="1" u="none" strike="noStrike" dirty="0">
                          <a:effectLst/>
                        </a:rPr>
                        <a:t>Output CGST A/c                                  Dr.</a:t>
                      </a:r>
                      <a:br>
                        <a:rPr lang="en-US" sz="1500" b="1" u="none" strike="noStrike" dirty="0">
                          <a:effectLst/>
                        </a:rPr>
                      </a:br>
                      <a:r>
                        <a:rPr lang="en-US" sz="1500" b="1" u="none" strike="noStrike" dirty="0">
                          <a:effectLst/>
                        </a:rPr>
                        <a:t>     To CGST Liability Register A/c</a:t>
                      </a:r>
                      <a:endParaRPr lang="en-US" sz="1500" b="1"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575471965"/>
                  </a:ext>
                </a:extLst>
              </a:tr>
              <a:tr h="944880">
                <a:tc>
                  <a:txBody>
                    <a:bodyPr/>
                    <a:lstStyle/>
                    <a:p>
                      <a:pPr algn="l" fontAlgn="ctr">
                        <a:lnSpc>
                          <a:spcPct val="150000"/>
                        </a:lnSpc>
                      </a:pPr>
                      <a:r>
                        <a:rPr lang="en-US" sz="1500" b="1" u="none" strike="noStrike">
                          <a:effectLst/>
                        </a:rPr>
                        <a:t>For all payments made from Bank towards TAX </a:t>
                      </a:r>
                      <a:endParaRPr lang="en-US" sz="1500" b="1" i="0" u="none" strike="noStrike">
                        <a:solidFill>
                          <a:srgbClr val="000000"/>
                        </a:solidFill>
                        <a:effectLst/>
                        <a:latin typeface="Calibri" panose="020F0502020204030204" pitchFamily="34" charset="0"/>
                      </a:endParaRPr>
                    </a:p>
                  </a:txBody>
                  <a:tcPr marL="7620" marR="7620" marT="7620" marB="0" anchor="ctr"/>
                </a:tc>
                <a:tc>
                  <a:txBody>
                    <a:bodyPr/>
                    <a:lstStyle/>
                    <a:p>
                      <a:pPr algn="l" fontAlgn="b">
                        <a:lnSpc>
                          <a:spcPct val="150000"/>
                        </a:lnSpc>
                      </a:pPr>
                      <a:r>
                        <a:rPr lang="en-US" sz="1500" b="1" u="none" strike="noStrike" dirty="0">
                          <a:effectLst/>
                        </a:rPr>
                        <a:t>Electronic Cash IGST Ledger A/c       Dr.</a:t>
                      </a:r>
                      <a:br>
                        <a:rPr lang="en-US" sz="1500" b="1" u="none" strike="noStrike" dirty="0">
                          <a:effectLst/>
                        </a:rPr>
                      </a:br>
                      <a:r>
                        <a:rPr lang="en-US" sz="1500" b="1" u="none" strike="noStrike" dirty="0">
                          <a:effectLst/>
                        </a:rPr>
                        <a:t>     To Bank A/c</a:t>
                      </a:r>
                      <a:endParaRPr lang="en-US" sz="1500" b="1"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lnSpc>
                          <a:spcPct val="150000"/>
                        </a:lnSpc>
                      </a:pPr>
                      <a:r>
                        <a:rPr lang="en-US" sz="1500" b="1" u="none" strike="noStrike" dirty="0">
                          <a:effectLst/>
                        </a:rPr>
                        <a:t>Electronic Cash SGST Ledger A/c       Dr.</a:t>
                      </a:r>
                      <a:br>
                        <a:rPr lang="en-US" sz="1500" b="1" u="none" strike="noStrike" dirty="0">
                          <a:effectLst/>
                        </a:rPr>
                      </a:br>
                      <a:r>
                        <a:rPr lang="en-US" sz="1500" b="1" u="none" strike="noStrike" dirty="0">
                          <a:effectLst/>
                        </a:rPr>
                        <a:t>     To Bank A/c</a:t>
                      </a:r>
                      <a:endParaRPr lang="en-US" sz="1500" b="1"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lnSpc>
                          <a:spcPct val="150000"/>
                        </a:lnSpc>
                      </a:pPr>
                      <a:r>
                        <a:rPr lang="en-US" sz="1500" b="1" u="none" strike="noStrike" dirty="0">
                          <a:effectLst/>
                        </a:rPr>
                        <a:t>Electronic Cash CGST Ledger A/c       Dr.</a:t>
                      </a:r>
                      <a:br>
                        <a:rPr lang="en-US" sz="1500" b="1" u="none" strike="noStrike" dirty="0">
                          <a:effectLst/>
                        </a:rPr>
                      </a:br>
                      <a:r>
                        <a:rPr lang="en-US" sz="1500" b="1" u="none" strike="noStrike" dirty="0">
                          <a:effectLst/>
                        </a:rPr>
                        <a:t>     To Bank A/c</a:t>
                      </a:r>
                      <a:endParaRPr lang="en-US" sz="1500" b="1"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766565896"/>
                  </a:ext>
                </a:extLst>
              </a:tr>
              <a:tr h="1417320">
                <a:tc>
                  <a:txBody>
                    <a:bodyPr/>
                    <a:lstStyle/>
                    <a:p>
                      <a:pPr algn="l" fontAlgn="ctr">
                        <a:lnSpc>
                          <a:spcPct val="150000"/>
                        </a:lnSpc>
                      </a:pPr>
                      <a:r>
                        <a:rPr lang="en-US" sz="1500" b="1" u="none" strike="noStrike">
                          <a:effectLst/>
                        </a:rPr>
                        <a:t>Net Liability Adjustment </a:t>
                      </a:r>
                      <a:endParaRPr lang="en-US" sz="1500" b="1" i="0" u="none" strike="noStrike">
                        <a:solidFill>
                          <a:srgbClr val="000000"/>
                        </a:solidFill>
                        <a:effectLst/>
                        <a:latin typeface="Calibri" panose="020F0502020204030204" pitchFamily="34" charset="0"/>
                      </a:endParaRPr>
                    </a:p>
                  </a:txBody>
                  <a:tcPr marL="7620" marR="7620" marT="7620" marB="0" anchor="ctr"/>
                </a:tc>
                <a:tc>
                  <a:txBody>
                    <a:bodyPr/>
                    <a:lstStyle/>
                    <a:p>
                      <a:pPr algn="l" fontAlgn="b">
                        <a:lnSpc>
                          <a:spcPct val="150000"/>
                        </a:lnSpc>
                      </a:pPr>
                      <a:r>
                        <a:rPr lang="en-US" sz="1500" b="1" u="none" strike="noStrike" dirty="0">
                          <a:effectLst/>
                        </a:rPr>
                        <a:t>IGST Liability Register A/c                  Dr.</a:t>
                      </a:r>
                      <a:br>
                        <a:rPr lang="en-US" sz="1500" b="1" u="none" strike="noStrike" dirty="0">
                          <a:effectLst/>
                        </a:rPr>
                      </a:br>
                      <a:r>
                        <a:rPr lang="en-US" sz="1500" b="1" u="none" strike="noStrike" dirty="0">
                          <a:effectLst/>
                        </a:rPr>
                        <a:t>     To Electronic Credit IGST Ledger A/c</a:t>
                      </a:r>
                      <a:br>
                        <a:rPr lang="en-US" sz="1500" b="1" u="none" strike="noStrike" dirty="0">
                          <a:effectLst/>
                        </a:rPr>
                      </a:br>
                      <a:r>
                        <a:rPr lang="en-US" sz="1500" b="1" u="none" strike="noStrike" dirty="0">
                          <a:effectLst/>
                        </a:rPr>
                        <a:t>     To Electronic Cash IGST Ledger A/c</a:t>
                      </a:r>
                      <a:endParaRPr lang="en-US" sz="1500" b="1"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lnSpc>
                          <a:spcPct val="150000"/>
                        </a:lnSpc>
                      </a:pPr>
                      <a:r>
                        <a:rPr lang="en-US" sz="1500" b="1" u="none" strike="noStrike" dirty="0">
                          <a:effectLst/>
                        </a:rPr>
                        <a:t>SGST Liability Register A/c                  Dr.</a:t>
                      </a:r>
                      <a:br>
                        <a:rPr lang="en-US" sz="1500" b="1" u="none" strike="noStrike" dirty="0">
                          <a:effectLst/>
                        </a:rPr>
                      </a:br>
                      <a:r>
                        <a:rPr lang="en-US" sz="1500" b="1" u="none" strike="noStrike" dirty="0">
                          <a:effectLst/>
                        </a:rPr>
                        <a:t>     To Electronic Credit SGST Ledger A/c</a:t>
                      </a:r>
                      <a:br>
                        <a:rPr lang="en-US" sz="1500" b="1" u="none" strike="noStrike" dirty="0">
                          <a:effectLst/>
                        </a:rPr>
                      </a:br>
                      <a:r>
                        <a:rPr lang="en-US" sz="1500" b="1" u="none" strike="noStrike" dirty="0">
                          <a:effectLst/>
                        </a:rPr>
                        <a:t>     To Electronic Cash SGST Ledger A/c</a:t>
                      </a:r>
                      <a:endParaRPr lang="en-US" sz="1500" b="1"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lnSpc>
                          <a:spcPct val="150000"/>
                        </a:lnSpc>
                      </a:pPr>
                      <a:r>
                        <a:rPr lang="en-US" sz="1500" b="1" u="none" strike="noStrike" dirty="0">
                          <a:effectLst/>
                        </a:rPr>
                        <a:t>CGST Liability Register A/c                  Dr.</a:t>
                      </a:r>
                      <a:br>
                        <a:rPr lang="en-US" sz="1500" b="1" u="none" strike="noStrike" dirty="0">
                          <a:effectLst/>
                        </a:rPr>
                      </a:br>
                      <a:r>
                        <a:rPr lang="en-US" sz="1500" b="1" u="none" strike="noStrike" dirty="0">
                          <a:effectLst/>
                        </a:rPr>
                        <a:t>     To Electronic Credit CGST Ledger A/c</a:t>
                      </a:r>
                      <a:br>
                        <a:rPr lang="en-US" sz="1500" b="1" u="none" strike="noStrike" dirty="0">
                          <a:effectLst/>
                        </a:rPr>
                      </a:br>
                      <a:r>
                        <a:rPr lang="en-US" sz="1500" b="1" u="none" strike="noStrike" dirty="0">
                          <a:effectLst/>
                        </a:rPr>
                        <a:t>     To Electronic Cash CGST Ledger A/c</a:t>
                      </a:r>
                      <a:endParaRPr lang="en-US" sz="1500" b="1"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442549817"/>
                  </a:ext>
                </a:extLst>
              </a:tr>
            </a:tbl>
          </a:graphicData>
        </a:graphic>
      </p:graphicFrame>
    </p:spTree>
    <p:extLst>
      <p:ext uri="{BB962C8B-B14F-4D97-AF65-F5344CB8AC3E}">
        <p14:creationId xmlns:p14="http://schemas.microsoft.com/office/powerpoint/2010/main" val="3174471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381000"/>
            <a:ext cx="9143538" cy="533400"/>
          </a:xfrm>
        </p:spPr>
        <p:txBody>
          <a:bodyPr/>
          <a:lstStyle/>
          <a:p>
            <a:r>
              <a:rPr lang="en-US" dirty="0"/>
              <a:t>IGST Refund Entries (Export on Payment of Tax)</a:t>
            </a:r>
          </a:p>
        </p:txBody>
      </p:sp>
      <p:sp>
        <p:nvSpPr>
          <p:cNvPr id="4" name="Rectangle: Rounded Corners 3">
            <a:extLst>
              <a:ext uri="{FF2B5EF4-FFF2-40B4-BE49-F238E27FC236}">
                <a16:creationId xmlns:a16="http://schemas.microsoft.com/office/drawing/2014/main" id="{C9E86C13-8FBE-4ACE-9857-EC7D51473F4C}"/>
              </a:ext>
            </a:extLst>
          </p:cNvPr>
          <p:cNvSpPr/>
          <p:nvPr/>
        </p:nvSpPr>
        <p:spPr>
          <a:xfrm>
            <a:off x="3004625" y="6451310"/>
            <a:ext cx="4971801" cy="38287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5" name="Footer Placeholder 1">
            <a:extLst>
              <a:ext uri="{FF2B5EF4-FFF2-40B4-BE49-F238E27FC236}">
                <a16:creationId xmlns:a16="http://schemas.microsoft.com/office/drawing/2014/main" id="{F88C412A-93CC-49D1-B5F1-D164850BA55E}"/>
              </a:ext>
            </a:extLst>
          </p:cNvPr>
          <p:cNvSpPr txBox="1">
            <a:spLocks/>
          </p:cNvSpPr>
          <p:nvPr/>
        </p:nvSpPr>
        <p:spPr>
          <a:xfrm>
            <a:off x="4060370" y="6442435"/>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b="1" dirty="0">
                <a:solidFill>
                  <a:schemeClr val="tx1"/>
                </a:solidFill>
              </a:rPr>
              <a:t>www.gstindia.biz</a:t>
            </a:r>
          </a:p>
        </p:txBody>
      </p:sp>
      <p:sp>
        <p:nvSpPr>
          <p:cNvPr id="6" name="Rectangle: Rounded Corners 5">
            <a:extLst>
              <a:ext uri="{FF2B5EF4-FFF2-40B4-BE49-F238E27FC236}">
                <a16:creationId xmlns:a16="http://schemas.microsoft.com/office/drawing/2014/main" id="{943EB4AB-3B4B-45C2-BD9D-751F8F039B42}"/>
              </a:ext>
            </a:extLst>
          </p:cNvPr>
          <p:cNvSpPr/>
          <p:nvPr/>
        </p:nvSpPr>
        <p:spPr>
          <a:xfrm>
            <a:off x="11127340" y="6451310"/>
            <a:ext cx="928255" cy="38287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7" name="Slide Number Placeholder 2">
            <a:extLst>
              <a:ext uri="{FF2B5EF4-FFF2-40B4-BE49-F238E27FC236}">
                <a16:creationId xmlns:a16="http://schemas.microsoft.com/office/drawing/2014/main" id="{F9FB59B0-A9B7-44DA-8402-6D920ED6ABD0}"/>
              </a:ext>
            </a:extLst>
          </p:cNvPr>
          <p:cNvSpPr txBox="1">
            <a:spLocks/>
          </p:cNvSpPr>
          <p:nvPr/>
        </p:nvSpPr>
        <p:spPr>
          <a:xfrm>
            <a:off x="9121155" y="6460184"/>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C4AF156-C04C-4D8A-8F54-0A15A26320AC}" type="slidenum">
              <a:rPr lang="en-US" sz="2000" b="1" smtClean="0">
                <a:solidFill>
                  <a:schemeClr val="tx1"/>
                </a:solidFill>
              </a:rPr>
              <a:pPr/>
              <a:t>24</a:t>
            </a:fld>
            <a:endParaRPr lang="en-US" sz="2000" b="1" dirty="0">
              <a:solidFill>
                <a:schemeClr val="tx1"/>
              </a:solidFill>
            </a:endParaRPr>
          </a:p>
        </p:txBody>
      </p:sp>
      <p:graphicFrame>
        <p:nvGraphicFramePr>
          <p:cNvPr id="2" name="Table 1">
            <a:extLst>
              <a:ext uri="{FF2B5EF4-FFF2-40B4-BE49-F238E27FC236}">
                <a16:creationId xmlns:a16="http://schemas.microsoft.com/office/drawing/2014/main" id="{9DA0F21B-E1AA-46F6-B101-64E4103A23BC}"/>
              </a:ext>
            </a:extLst>
          </p:cNvPr>
          <p:cNvGraphicFramePr>
            <a:graphicFrameLocks noGrp="1"/>
          </p:cNvGraphicFramePr>
          <p:nvPr>
            <p:extLst/>
          </p:nvPr>
        </p:nvGraphicFramePr>
        <p:xfrm>
          <a:off x="133231" y="815340"/>
          <a:ext cx="11922364" cy="5122164"/>
        </p:xfrm>
        <a:graphic>
          <a:graphicData uri="http://schemas.openxmlformats.org/drawingml/2006/table">
            <a:tbl>
              <a:tblPr>
                <a:tableStyleId>{ED083AE6-46FA-4A59-8FB0-9F97EB10719F}</a:tableStyleId>
              </a:tblPr>
              <a:tblGrid>
                <a:gridCol w="2227381">
                  <a:extLst>
                    <a:ext uri="{9D8B030D-6E8A-4147-A177-3AD203B41FA5}">
                      <a16:colId xmlns:a16="http://schemas.microsoft.com/office/drawing/2014/main" val="4270663270"/>
                    </a:ext>
                  </a:extLst>
                </a:gridCol>
                <a:gridCol w="3276600">
                  <a:extLst>
                    <a:ext uri="{9D8B030D-6E8A-4147-A177-3AD203B41FA5}">
                      <a16:colId xmlns:a16="http://schemas.microsoft.com/office/drawing/2014/main" val="2850157690"/>
                    </a:ext>
                  </a:extLst>
                </a:gridCol>
                <a:gridCol w="3276600">
                  <a:extLst>
                    <a:ext uri="{9D8B030D-6E8A-4147-A177-3AD203B41FA5}">
                      <a16:colId xmlns:a16="http://schemas.microsoft.com/office/drawing/2014/main" val="1901760142"/>
                    </a:ext>
                  </a:extLst>
                </a:gridCol>
                <a:gridCol w="3141783">
                  <a:extLst>
                    <a:ext uri="{9D8B030D-6E8A-4147-A177-3AD203B41FA5}">
                      <a16:colId xmlns:a16="http://schemas.microsoft.com/office/drawing/2014/main" val="516736135"/>
                    </a:ext>
                  </a:extLst>
                </a:gridCol>
              </a:tblGrid>
              <a:tr h="472440">
                <a:tc>
                  <a:txBody>
                    <a:bodyPr/>
                    <a:lstStyle/>
                    <a:p>
                      <a:pPr algn="ctr" fontAlgn="ctr">
                        <a:lnSpc>
                          <a:spcPct val="150000"/>
                        </a:lnSpc>
                      </a:pPr>
                      <a:r>
                        <a:rPr lang="en-US" sz="1500" b="1" u="none" strike="noStrike" dirty="0">
                          <a:effectLst/>
                        </a:rPr>
                        <a:t>Particulars</a:t>
                      </a:r>
                      <a:endParaRPr lang="en-US" sz="1500" b="1" i="0" u="none" strike="noStrike" dirty="0">
                        <a:solidFill>
                          <a:srgbClr val="000000"/>
                        </a:solidFill>
                        <a:effectLst/>
                        <a:latin typeface="Calibri" panose="020F0502020204030204" pitchFamily="34" charset="0"/>
                      </a:endParaRPr>
                    </a:p>
                  </a:txBody>
                  <a:tcPr marL="7620" marR="7620" marT="7620" marB="0" anchor="ctr">
                    <a:solidFill>
                      <a:schemeClr val="tx2">
                        <a:lumMod val="40000"/>
                        <a:lumOff val="60000"/>
                      </a:schemeClr>
                    </a:solidFill>
                  </a:tcPr>
                </a:tc>
                <a:tc>
                  <a:txBody>
                    <a:bodyPr/>
                    <a:lstStyle/>
                    <a:p>
                      <a:pPr algn="ctr" fontAlgn="b">
                        <a:lnSpc>
                          <a:spcPct val="150000"/>
                        </a:lnSpc>
                      </a:pPr>
                      <a:r>
                        <a:rPr lang="en-US" sz="1500" b="1" u="none" strike="noStrike" dirty="0">
                          <a:effectLst/>
                        </a:rPr>
                        <a:t>IGST</a:t>
                      </a:r>
                      <a:endParaRPr lang="en-US" sz="1500" b="1" i="0" u="none" strike="noStrike" dirty="0">
                        <a:solidFill>
                          <a:srgbClr val="000000"/>
                        </a:solidFill>
                        <a:effectLst/>
                        <a:latin typeface="Calibri" panose="020F0502020204030204" pitchFamily="34" charset="0"/>
                      </a:endParaRPr>
                    </a:p>
                  </a:txBody>
                  <a:tcPr marL="7620" marR="7620" marT="7620" marB="0" anchor="b">
                    <a:solidFill>
                      <a:schemeClr val="tx2">
                        <a:lumMod val="40000"/>
                        <a:lumOff val="60000"/>
                      </a:schemeClr>
                    </a:solidFill>
                  </a:tcPr>
                </a:tc>
                <a:tc>
                  <a:txBody>
                    <a:bodyPr/>
                    <a:lstStyle/>
                    <a:p>
                      <a:pPr algn="ctr" fontAlgn="b">
                        <a:lnSpc>
                          <a:spcPct val="150000"/>
                        </a:lnSpc>
                      </a:pPr>
                      <a:r>
                        <a:rPr lang="en-US" sz="1500" b="1" u="none" strike="noStrike" dirty="0">
                          <a:effectLst/>
                        </a:rPr>
                        <a:t>SGST</a:t>
                      </a:r>
                      <a:endParaRPr lang="en-US" sz="1500" b="1" i="0" u="none" strike="noStrike" dirty="0">
                        <a:solidFill>
                          <a:srgbClr val="000000"/>
                        </a:solidFill>
                        <a:effectLst/>
                        <a:latin typeface="Calibri" panose="020F0502020204030204" pitchFamily="34" charset="0"/>
                      </a:endParaRPr>
                    </a:p>
                  </a:txBody>
                  <a:tcPr marL="7620" marR="7620" marT="7620" marB="0" anchor="b">
                    <a:solidFill>
                      <a:schemeClr val="tx2">
                        <a:lumMod val="40000"/>
                        <a:lumOff val="60000"/>
                      </a:schemeClr>
                    </a:solidFill>
                  </a:tcPr>
                </a:tc>
                <a:tc>
                  <a:txBody>
                    <a:bodyPr/>
                    <a:lstStyle/>
                    <a:p>
                      <a:pPr algn="ctr" fontAlgn="b">
                        <a:lnSpc>
                          <a:spcPct val="150000"/>
                        </a:lnSpc>
                      </a:pPr>
                      <a:r>
                        <a:rPr lang="en-US" sz="1500" b="1" u="none" strike="noStrike" dirty="0">
                          <a:effectLst/>
                        </a:rPr>
                        <a:t>CGST</a:t>
                      </a:r>
                      <a:endParaRPr lang="en-US" sz="1500" b="1" i="0" u="none" strike="noStrike" dirty="0">
                        <a:solidFill>
                          <a:srgbClr val="000000"/>
                        </a:solidFill>
                        <a:effectLst/>
                        <a:latin typeface="Calibri" panose="020F0502020204030204" pitchFamily="34" charset="0"/>
                      </a:endParaRPr>
                    </a:p>
                  </a:txBody>
                  <a:tcPr marL="7620" marR="7620" marT="7620" marB="0" anchor="b">
                    <a:solidFill>
                      <a:schemeClr val="tx2">
                        <a:lumMod val="40000"/>
                        <a:lumOff val="60000"/>
                      </a:schemeClr>
                    </a:solidFill>
                  </a:tcPr>
                </a:tc>
                <a:extLst>
                  <a:ext uri="{0D108BD9-81ED-4DB2-BD59-A6C34878D82A}">
                    <a16:rowId xmlns:a16="http://schemas.microsoft.com/office/drawing/2014/main" val="2736650700"/>
                  </a:ext>
                </a:extLst>
              </a:tr>
              <a:tr h="807720">
                <a:tc>
                  <a:txBody>
                    <a:bodyPr/>
                    <a:lstStyle/>
                    <a:p>
                      <a:pPr algn="l" fontAlgn="ctr">
                        <a:lnSpc>
                          <a:spcPct val="150000"/>
                        </a:lnSpc>
                      </a:pPr>
                      <a:r>
                        <a:rPr lang="en-US" sz="1500" b="1" i="0" u="none" strike="noStrike" dirty="0">
                          <a:solidFill>
                            <a:srgbClr val="000000"/>
                          </a:solidFill>
                          <a:effectLst/>
                          <a:latin typeface="Calibri" panose="020F0502020204030204" pitchFamily="34" charset="0"/>
                        </a:rPr>
                        <a:t>For Refund filing </a:t>
                      </a:r>
                    </a:p>
                    <a:p>
                      <a:pPr marL="285750" indent="-285750" algn="l" fontAlgn="ctr">
                        <a:lnSpc>
                          <a:spcPct val="150000"/>
                        </a:lnSpc>
                        <a:buFont typeface="Wingdings" panose="05000000000000000000" pitchFamily="2" charset="2"/>
                        <a:buChar char="§"/>
                      </a:pPr>
                      <a:r>
                        <a:rPr lang="en-US" sz="1500" b="0" i="0" u="none" strike="noStrike" dirty="0">
                          <a:solidFill>
                            <a:srgbClr val="000000"/>
                          </a:solidFill>
                          <a:effectLst/>
                          <a:latin typeface="Calibri" panose="020F0502020204030204" pitchFamily="34" charset="0"/>
                        </a:rPr>
                        <a:t>For Goods: At the time of filing GSTR-1</a:t>
                      </a:r>
                    </a:p>
                    <a:p>
                      <a:pPr marL="285750" indent="-285750" algn="l" fontAlgn="ctr">
                        <a:lnSpc>
                          <a:spcPct val="150000"/>
                        </a:lnSpc>
                        <a:buFont typeface="Wingdings" panose="05000000000000000000" pitchFamily="2" charset="2"/>
                        <a:buChar char="§"/>
                      </a:pPr>
                      <a:r>
                        <a:rPr lang="en-US" sz="1500" b="0" i="0" u="none" strike="noStrike" dirty="0">
                          <a:solidFill>
                            <a:srgbClr val="000000"/>
                          </a:solidFill>
                          <a:effectLst/>
                          <a:latin typeface="Calibri" panose="020F0502020204030204" pitchFamily="34" charset="0"/>
                        </a:rPr>
                        <a:t>For Services: At the time of filing Form RFD-01A</a:t>
                      </a:r>
                    </a:p>
                  </a:txBody>
                  <a:tcPr marL="7620" marR="7620" marT="7620" marB="0" anchor="ctr"/>
                </a:tc>
                <a:tc>
                  <a:txBody>
                    <a:bodyPr/>
                    <a:lstStyle/>
                    <a:p>
                      <a:pPr algn="l" fontAlgn="b">
                        <a:lnSpc>
                          <a:spcPct val="150000"/>
                        </a:lnSpc>
                      </a:pPr>
                      <a:r>
                        <a:rPr lang="en-US" sz="1500" b="1" u="none" strike="noStrike" dirty="0">
                          <a:effectLst/>
                        </a:rPr>
                        <a:t>IGST Refund Receivable A/c             Dr.</a:t>
                      </a:r>
                      <a:br>
                        <a:rPr lang="en-US" sz="1500" b="1" u="none" strike="noStrike" dirty="0">
                          <a:effectLst/>
                        </a:rPr>
                      </a:br>
                      <a:r>
                        <a:rPr lang="en-US" sz="1500" b="1" u="none" strike="noStrike" dirty="0">
                          <a:effectLst/>
                        </a:rPr>
                        <a:t>     To Electronic Credit IGST Ledger A/c</a:t>
                      </a:r>
                    </a:p>
                    <a:p>
                      <a:pPr algn="l" fontAlgn="b">
                        <a:lnSpc>
                          <a:spcPct val="150000"/>
                        </a:lnSpc>
                      </a:pPr>
                      <a:endParaRPr lang="en-US" sz="1500" b="1" i="0" u="none" strike="noStrike" dirty="0">
                        <a:solidFill>
                          <a:srgbClr val="000000"/>
                        </a:solidFill>
                        <a:effectLst/>
                        <a:latin typeface="Calibri" panose="020F0502020204030204" pitchFamily="34" charset="0"/>
                      </a:endParaRPr>
                    </a:p>
                    <a:p>
                      <a:pPr algn="l" fontAlgn="b">
                        <a:lnSpc>
                          <a:spcPct val="150000"/>
                        </a:lnSpc>
                      </a:pPr>
                      <a:endParaRPr lang="en-US" sz="1500" b="1"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lnSpc>
                          <a:spcPct val="150000"/>
                        </a:lnSpc>
                      </a:pPr>
                      <a:r>
                        <a:rPr lang="en-US" sz="1500" b="1" u="none" strike="noStrike" dirty="0">
                          <a:effectLst/>
                        </a:rPr>
                        <a:t>SGST Refund Receivable A/c             Dr.</a:t>
                      </a:r>
                      <a:br>
                        <a:rPr lang="en-US" sz="1500" b="1" u="none" strike="noStrike" dirty="0">
                          <a:effectLst/>
                        </a:rPr>
                      </a:br>
                      <a:r>
                        <a:rPr lang="en-US" sz="1500" b="1" u="none" strike="noStrike" dirty="0">
                          <a:effectLst/>
                        </a:rPr>
                        <a:t>     To Electronic Credit SGST Ledger A/c</a:t>
                      </a:r>
                    </a:p>
                    <a:p>
                      <a:pPr algn="l" fontAlgn="b">
                        <a:lnSpc>
                          <a:spcPct val="150000"/>
                        </a:lnSpc>
                      </a:pPr>
                      <a:endParaRPr lang="en-US" sz="1500" b="1" u="none" strike="noStrike" dirty="0">
                        <a:effectLst/>
                      </a:endParaRPr>
                    </a:p>
                    <a:p>
                      <a:pPr algn="l" fontAlgn="b">
                        <a:lnSpc>
                          <a:spcPct val="150000"/>
                        </a:lnSpc>
                      </a:pPr>
                      <a:endParaRPr lang="en-US" sz="1500" b="1" u="none" strike="noStrike" dirty="0">
                        <a:effectLst/>
                      </a:endParaRPr>
                    </a:p>
                  </a:txBody>
                  <a:tcPr marL="7620" marR="7620" marT="7620" marB="0" anchor="b"/>
                </a:tc>
                <a:tc>
                  <a:txBody>
                    <a:bodyPr/>
                    <a:lstStyle/>
                    <a:p>
                      <a:pPr algn="l" fontAlgn="b">
                        <a:lnSpc>
                          <a:spcPct val="150000"/>
                        </a:lnSpc>
                      </a:pPr>
                      <a:r>
                        <a:rPr lang="en-US" sz="1500" b="1" u="none" strike="noStrike" dirty="0">
                          <a:effectLst/>
                        </a:rPr>
                        <a:t>CGST Refund Receivable A/c             Dr.</a:t>
                      </a:r>
                      <a:br>
                        <a:rPr lang="en-US" sz="1500" b="1" u="none" strike="noStrike" dirty="0">
                          <a:effectLst/>
                        </a:rPr>
                      </a:br>
                      <a:r>
                        <a:rPr lang="en-US" sz="1500" b="1" u="none" strike="noStrike" dirty="0">
                          <a:effectLst/>
                        </a:rPr>
                        <a:t>     To Electronic Credit CGST Ledger A/c</a:t>
                      </a:r>
                    </a:p>
                    <a:p>
                      <a:pPr algn="l" fontAlgn="b">
                        <a:lnSpc>
                          <a:spcPct val="150000"/>
                        </a:lnSpc>
                      </a:pPr>
                      <a:endParaRPr lang="en-US" sz="1500" b="1" u="none" strike="noStrike" dirty="0">
                        <a:effectLst/>
                      </a:endParaRPr>
                    </a:p>
                    <a:p>
                      <a:pPr algn="l" fontAlgn="b">
                        <a:lnSpc>
                          <a:spcPct val="150000"/>
                        </a:lnSpc>
                      </a:pPr>
                      <a:endParaRPr lang="en-US" sz="1500" b="1" u="none" strike="noStrike" dirty="0">
                        <a:effectLst/>
                      </a:endParaRPr>
                    </a:p>
                  </a:txBody>
                  <a:tcPr marL="7620" marR="7620" marT="7620" marB="0" anchor="b"/>
                </a:tc>
                <a:extLst>
                  <a:ext uri="{0D108BD9-81ED-4DB2-BD59-A6C34878D82A}">
                    <a16:rowId xmlns:a16="http://schemas.microsoft.com/office/drawing/2014/main" val="3497265275"/>
                  </a:ext>
                </a:extLst>
              </a:tr>
              <a:tr h="556260">
                <a:tc>
                  <a:txBody>
                    <a:bodyPr/>
                    <a:lstStyle/>
                    <a:p>
                      <a:pPr algn="l" fontAlgn="ctr">
                        <a:lnSpc>
                          <a:spcPct val="150000"/>
                        </a:lnSpc>
                      </a:pPr>
                      <a:r>
                        <a:rPr lang="en-US" sz="1500" b="1" u="none" strike="noStrike" dirty="0">
                          <a:effectLst/>
                        </a:rPr>
                        <a:t>For receipt of Refund</a:t>
                      </a:r>
                    </a:p>
                    <a:p>
                      <a:pPr algn="l" fontAlgn="ctr">
                        <a:lnSpc>
                          <a:spcPct val="150000"/>
                        </a:lnSpc>
                      </a:pPr>
                      <a:endParaRPr lang="en-US" sz="1500" b="1" i="0" u="none" strike="noStrike" dirty="0">
                        <a:solidFill>
                          <a:srgbClr val="000000"/>
                        </a:solidFill>
                        <a:effectLst/>
                        <a:latin typeface="Calibri" panose="020F0502020204030204" pitchFamily="34" charset="0"/>
                      </a:endParaRPr>
                    </a:p>
                  </a:txBody>
                  <a:tcPr marL="7620" marR="7620" marT="7620" marB="0" anchor="ctr"/>
                </a:tc>
                <a:tc>
                  <a:txBody>
                    <a:bodyPr/>
                    <a:lstStyle/>
                    <a:p>
                      <a:pPr algn="l" fontAlgn="b">
                        <a:lnSpc>
                          <a:spcPct val="150000"/>
                        </a:lnSpc>
                      </a:pPr>
                      <a:r>
                        <a:rPr lang="en-US" sz="1500" b="1" u="none" strike="noStrike" dirty="0">
                          <a:effectLst/>
                        </a:rPr>
                        <a:t>Bank A/c                                               Dr.</a:t>
                      </a:r>
                      <a:br>
                        <a:rPr lang="en-US" sz="1500" b="1" u="none" strike="noStrike" dirty="0">
                          <a:effectLst/>
                        </a:rPr>
                      </a:br>
                      <a:r>
                        <a:rPr lang="en-US" sz="1500" b="1" u="none" strike="noStrike" dirty="0">
                          <a:effectLst/>
                        </a:rPr>
                        <a:t>     To IGST Refund Receivable A/c</a:t>
                      </a:r>
                    </a:p>
                    <a:p>
                      <a:pPr algn="l" fontAlgn="b">
                        <a:lnSpc>
                          <a:spcPct val="150000"/>
                        </a:lnSpc>
                      </a:pPr>
                      <a:endParaRPr lang="en-US" sz="1500" b="1"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lnSpc>
                          <a:spcPct val="150000"/>
                        </a:lnSpc>
                      </a:pPr>
                      <a:r>
                        <a:rPr lang="en-US" sz="1500" b="1" u="none" strike="noStrike" dirty="0">
                          <a:effectLst/>
                        </a:rPr>
                        <a:t>Bank A/c                                               Dr.</a:t>
                      </a:r>
                      <a:br>
                        <a:rPr lang="en-US" sz="1500" b="1" u="none" strike="noStrike" dirty="0">
                          <a:effectLst/>
                        </a:rPr>
                      </a:br>
                      <a:r>
                        <a:rPr lang="en-US" sz="1500" b="1" u="none" strike="noStrike" dirty="0">
                          <a:effectLst/>
                        </a:rPr>
                        <a:t>     To SGST Refund Receivable A/c</a:t>
                      </a:r>
                    </a:p>
                    <a:p>
                      <a:pPr algn="l" fontAlgn="b">
                        <a:lnSpc>
                          <a:spcPct val="150000"/>
                        </a:lnSpc>
                      </a:pPr>
                      <a:endParaRPr lang="en-US" sz="1500" b="1"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lnSpc>
                          <a:spcPct val="150000"/>
                        </a:lnSpc>
                      </a:pPr>
                      <a:r>
                        <a:rPr lang="en-US" sz="1500" b="1" u="none" strike="noStrike" dirty="0">
                          <a:effectLst/>
                        </a:rPr>
                        <a:t>Bank A/c                                               Dr.</a:t>
                      </a:r>
                      <a:br>
                        <a:rPr lang="en-US" sz="1500" b="1" u="none" strike="noStrike" dirty="0">
                          <a:effectLst/>
                        </a:rPr>
                      </a:br>
                      <a:r>
                        <a:rPr lang="en-US" sz="1500" b="1" u="none" strike="noStrike" dirty="0">
                          <a:effectLst/>
                        </a:rPr>
                        <a:t>     To CGST Refund Receivable A/c</a:t>
                      </a:r>
                    </a:p>
                    <a:p>
                      <a:pPr algn="l" fontAlgn="b">
                        <a:lnSpc>
                          <a:spcPct val="150000"/>
                        </a:lnSpc>
                      </a:pPr>
                      <a:endParaRPr lang="en-US" sz="1500" b="1"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575471965"/>
                  </a:ext>
                </a:extLst>
              </a:tr>
              <a:tr h="922020">
                <a:tc>
                  <a:txBody>
                    <a:bodyPr/>
                    <a:lstStyle/>
                    <a:p>
                      <a:pPr algn="l" fontAlgn="ctr">
                        <a:lnSpc>
                          <a:spcPct val="150000"/>
                        </a:lnSpc>
                      </a:pPr>
                      <a:r>
                        <a:rPr lang="en-US" sz="1500" b="1" u="none" strike="noStrike" dirty="0">
                          <a:effectLst/>
                        </a:rPr>
                        <a:t>For rejection of refund, if any</a:t>
                      </a:r>
                      <a:endParaRPr lang="en-US" sz="1500" b="1" i="0" u="none" strike="noStrike" dirty="0">
                        <a:solidFill>
                          <a:srgbClr val="000000"/>
                        </a:solidFill>
                        <a:effectLst/>
                        <a:latin typeface="Calibri" panose="020F0502020204030204" pitchFamily="34" charset="0"/>
                      </a:endParaRPr>
                    </a:p>
                  </a:txBody>
                  <a:tcPr marL="7620" marR="7620" marT="7620" marB="0" anchor="ctr"/>
                </a:tc>
                <a:tc>
                  <a:txBody>
                    <a:bodyPr/>
                    <a:lstStyle/>
                    <a:p>
                      <a:pPr algn="l" fontAlgn="b">
                        <a:lnSpc>
                          <a:spcPct val="150000"/>
                        </a:lnSpc>
                      </a:pPr>
                      <a:r>
                        <a:rPr lang="en-US" sz="1500" b="1" u="none" strike="noStrike" dirty="0">
                          <a:effectLst/>
                        </a:rPr>
                        <a:t>Electronic Credit IGST Ledger A/c    Dr.</a:t>
                      </a:r>
                      <a:br>
                        <a:rPr lang="en-US" sz="1500" b="1" u="none" strike="noStrike" dirty="0">
                          <a:effectLst/>
                        </a:rPr>
                      </a:br>
                      <a:r>
                        <a:rPr lang="en-US" sz="1500" b="1" u="none" strike="noStrike" dirty="0">
                          <a:effectLst/>
                        </a:rPr>
                        <a:t>     To IGST Refund Receivable A/c</a:t>
                      </a:r>
                    </a:p>
                    <a:p>
                      <a:pPr algn="l" fontAlgn="b">
                        <a:lnSpc>
                          <a:spcPct val="150000"/>
                        </a:lnSpc>
                      </a:pPr>
                      <a:endParaRPr lang="en-US" sz="1500" b="1"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lnSpc>
                          <a:spcPct val="150000"/>
                        </a:lnSpc>
                      </a:pPr>
                      <a:r>
                        <a:rPr lang="en-US" sz="1500" b="1" u="none" strike="noStrike" dirty="0">
                          <a:effectLst/>
                        </a:rPr>
                        <a:t>Electronic Credit SGST Ledger A/c    Dr.</a:t>
                      </a:r>
                      <a:br>
                        <a:rPr lang="en-US" sz="1500" b="1" u="none" strike="noStrike" dirty="0">
                          <a:effectLst/>
                        </a:rPr>
                      </a:br>
                      <a:r>
                        <a:rPr lang="en-US" sz="1500" b="1" u="none" strike="noStrike" dirty="0">
                          <a:effectLst/>
                        </a:rPr>
                        <a:t>     To SGST Refund Receivable A/c</a:t>
                      </a:r>
                    </a:p>
                    <a:p>
                      <a:pPr algn="l" fontAlgn="b">
                        <a:lnSpc>
                          <a:spcPct val="150000"/>
                        </a:lnSpc>
                      </a:pPr>
                      <a:endParaRPr lang="en-US" sz="1500" b="1"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lnSpc>
                          <a:spcPct val="150000"/>
                        </a:lnSpc>
                      </a:pPr>
                      <a:r>
                        <a:rPr lang="en-US" sz="1500" b="1" u="none" strike="noStrike" dirty="0">
                          <a:effectLst/>
                        </a:rPr>
                        <a:t>Electronic Credit CGST Ledger A/c    Dr.</a:t>
                      </a:r>
                      <a:br>
                        <a:rPr lang="en-US" sz="1500" b="1" u="none" strike="noStrike" dirty="0">
                          <a:effectLst/>
                        </a:rPr>
                      </a:br>
                      <a:r>
                        <a:rPr lang="en-US" sz="1500" b="1" u="none" strike="noStrike" dirty="0">
                          <a:effectLst/>
                        </a:rPr>
                        <a:t>     To CGST Refund Receivable A/c</a:t>
                      </a:r>
                    </a:p>
                    <a:p>
                      <a:pPr algn="l" fontAlgn="b">
                        <a:lnSpc>
                          <a:spcPct val="150000"/>
                        </a:lnSpc>
                      </a:pPr>
                      <a:endParaRPr lang="en-US" sz="1500" b="1"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766565896"/>
                  </a:ext>
                </a:extLst>
              </a:tr>
              <a:tr h="479044">
                <a:tc>
                  <a:txBody>
                    <a:bodyPr/>
                    <a:lstStyle/>
                    <a:p>
                      <a:pPr algn="l" fontAlgn="ctr">
                        <a:lnSpc>
                          <a:spcPct val="150000"/>
                        </a:lnSpc>
                      </a:pPr>
                      <a:r>
                        <a:rPr lang="en-US" sz="1500" b="1" i="0" u="none" strike="noStrike" dirty="0">
                          <a:solidFill>
                            <a:srgbClr val="000000"/>
                          </a:solidFill>
                          <a:effectLst/>
                          <a:latin typeface="Calibri" panose="020F0502020204030204" pitchFamily="34" charset="0"/>
                        </a:rPr>
                        <a:t>For appeal filed against rejection order</a:t>
                      </a:r>
                    </a:p>
                  </a:txBody>
                  <a:tcPr marL="7620" marR="7620" marT="7620" marB="0" anchor="ctr"/>
                </a:tc>
                <a:tc>
                  <a:txBody>
                    <a:bodyPr/>
                    <a:lstStyle/>
                    <a:p>
                      <a:pPr algn="l" fontAlgn="b">
                        <a:lnSpc>
                          <a:spcPct val="150000"/>
                        </a:lnSpc>
                      </a:pPr>
                      <a:r>
                        <a:rPr lang="en-US" sz="1500" b="1" u="none" strike="noStrike" dirty="0">
                          <a:effectLst/>
                        </a:rPr>
                        <a:t>IGST Refund Receivable A/c             Dr.</a:t>
                      </a:r>
                      <a:br>
                        <a:rPr lang="en-US" sz="1500" b="1" u="none" strike="noStrike" dirty="0">
                          <a:effectLst/>
                        </a:rPr>
                      </a:br>
                      <a:r>
                        <a:rPr lang="en-US" sz="1500" b="1" u="none" strike="noStrike" dirty="0">
                          <a:effectLst/>
                        </a:rPr>
                        <a:t>     To Electronic Credit IGST Ledger A/c</a:t>
                      </a:r>
                    </a:p>
                    <a:p>
                      <a:pPr algn="l" fontAlgn="b">
                        <a:lnSpc>
                          <a:spcPct val="150000"/>
                        </a:lnSpc>
                      </a:pPr>
                      <a:endParaRPr lang="en-US" sz="1500" b="1" u="none" strike="noStrike" dirty="0">
                        <a:effectLst/>
                      </a:endParaRPr>
                    </a:p>
                  </a:txBody>
                  <a:tcPr marL="7620" marR="7620" marT="7620" marB="0" anchor="b"/>
                </a:tc>
                <a:tc>
                  <a:txBody>
                    <a:bodyPr/>
                    <a:lstStyle/>
                    <a:p>
                      <a:pPr algn="l" fontAlgn="b">
                        <a:lnSpc>
                          <a:spcPct val="150000"/>
                        </a:lnSpc>
                      </a:pPr>
                      <a:r>
                        <a:rPr lang="en-US" sz="1500" b="1" u="none" strike="noStrike" dirty="0">
                          <a:effectLst/>
                        </a:rPr>
                        <a:t>SGST Refund Receivable A/c             Dr.</a:t>
                      </a:r>
                      <a:br>
                        <a:rPr lang="en-US" sz="1500" b="1" u="none" strike="noStrike" dirty="0">
                          <a:effectLst/>
                        </a:rPr>
                      </a:br>
                      <a:r>
                        <a:rPr lang="en-US" sz="1500" b="1" u="none" strike="noStrike" dirty="0">
                          <a:effectLst/>
                        </a:rPr>
                        <a:t>     To Electronic Credit SGST Ledger A/c</a:t>
                      </a:r>
                    </a:p>
                    <a:p>
                      <a:pPr algn="l" fontAlgn="b">
                        <a:lnSpc>
                          <a:spcPct val="150000"/>
                        </a:lnSpc>
                      </a:pPr>
                      <a:endParaRPr lang="en-US" sz="1500" b="1" u="none" strike="noStrike" dirty="0">
                        <a:effectLst/>
                      </a:endParaRPr>
                    </a:p>
                  </a:txBody>
                  <a:tcPr marL="7620" marR="7620" marT="7620" marB="0" anchor="b"/>
                </a:tc>
                <a:tc>
                  <a:txBody>
                    <a:bodyPr/>
                    <a:lstStyle/>
                    <a:p>
                      <a:pPr algn="l" fontAlgn="b">
                        <a:lnSpc>
                          <a:spcPct val="150000"/>
                        </a:lnSpc>
                      </a:pPr>
                      <a:r>
                        <a:rPr lang="en-US" sz="1500" b="1" u="none" strike="noStrike" dirty="0">
                          <a:effectLst/>
                        </a:rPr>
                        <a:t>CGST Refund Receivable A/c             Dr.</a:t>
                      </a:r>
                      <a:br>
                        <a:rPr lang="en-US" sz="1500" b="1" u="none" strike="noStrike" dirty="0">
                          <a:effectLst/>
                        </a:rPr>
                      </a:br>
                      <a:r>
                        <a:rPr lang="en-US" sz="1500" b="1" u="none" strike="noStrike" dirty="0">
                          <a:effectLst/>
                        </a:rPr>
                        <a:t>     To Electronic Credit CGST Ledger A/c</a:t>
                      </a:r>
                    </a:p>
                    <a:p>
                      <a:pPr algn="l" fontAlgn="b">
                        <a:lnSpc>
                          <a:spcPct val="150000"/>
                        </a:lnSpc>
                      </a:pPr>
                      <a:endParaRPr lang="en-US" sz="1500" b="1" u="none" strike="noStrike" dirty="0">
                        <a:effectLst/>
                      </a:endParaRPr>
                    </a:p>
                  </a:txBody>
                  <a:tcPr marL="7620" marR="7620" marT="7620" marB="0" anchor="b"/>
                </a:tc>
                <a:extLst>
                  <a:ext uri="{0D108BD9-81ED-4DB2-BD59-A6C34878D82A}">
                    <a16:rowId xmlns:a16="http://schemas.microsoft.com/office/drawing/2014/main" val="1442549817"/>
                  </a:ext>
                </a:extLst>
              </a:tr>
            </a:tbl>
          </a:graphicData>
        </a:graphic>
      </p:graphicFrame>
    </p:spTree>
    <p:extLst>
      <p:ext uri="{BB962C8B-B14F-4D97-AF65-F5344CB8AC3E}">
        <p14:creationId xmlns:p14="http://schemas.microsoft.com/office/powerpoint/2010/main" val="1756054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4612" y="381000"/>
            <a:ext cx="9523412" cy="533400"/>
          </a:xfrm>
        </p:spPr>
        <p:txBody>
          <a:bodyPr/>
          <a:lstStyle/>
          <a:p>
            <a:r>
              <a:rPr lang="en-US" dirty="0"/>
              <a:t>GST Returns (Few)</a:t>
            </a:r>
          </a:p>
        </p:txBody>
      </p:sp>
      <p:graphicFrame>
        <p:nvGraphicFramePr>
          <p:cNvPr id="2" name="Diagram 1">
            <a:extLst>
              <a:ext uri="{FF2B5EF4-FFF2-40B4-BE49-F238E27FC236}">
                <a16:creationId xmlns:a16="http://schemas.microsoft.com/office/drawing/2014/main" id="{2F20176D-8D91-49EE-A710-C230A04A27BE}"/>
              </a:ext>
            </a:extLst>
          </p:cNvPr>
          <p:cNvGraphicFramePr/>
          <p:nvPr>
            <p:extLst>
              <p:ext uri="{D42A27DB-BD31-4B8C-83A1-F6EECF244321}">
                <p14:modId xmlns:p14="http://schemas.microsoft.com/office/powerpoint/2010/main" val="4228255763"/>
              </p:ext>
            </p:extLst>
          </p:nvPr>
        </p:nvGraphicFramePr>
        <p:xfrm>
          <a:off x="1446212" y="1066800"/>
          <a:ext cx="9220199" cy="47660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angle: Rounded Corners 3">
            <a:extLst>
              <a:ext uri="{FF2B5EF4-FFF2-40B4-BE49-F238E27FC236}">
                <a16:creationId xmlns:a16="http://schemas.microsoft.com/office/drawing/2014/main" id="{70B3A0B9-7524-4C2A-89B4-4525B57DAC2F}"/>
              </a:ext>
            </a:extLst>
          </p:cNvPr>
          <p:cNvSpPr/>
          <p:nvPr/>
        </p:nvSpPr>
        <p:spPr>
          <a:xfrm>
            <a:off x="3004625" y="6451310"/>
            <a:ext cx="4971801" cy="38287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5" name="Footer Placeholder 1">
            <a:extLst>
              <a:ext uri="{FF2B5EF4-FFF2-40B4-BE49-F238E27FC236}">
                <a16:creationId xmlns:a16="http://schemas.microsoft.com/office/drawing/2014/main" id="{26CF65E6-796B-439E-8929-3AB211F4E674}"/>
              </a:ext>
            </a:extLst>
          </p:cNvPr>
          <p:cNvSpPr txBox="1">
            <a:spLocks/>
          </p:cNvSpPr>
          <p:nvPr/>
        </p:nvSpPr>
        <p:spPr>
          <a:xfrm>
            <a:off x="4060370" y="6442435"/>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b="1" dirty="0">
                <a:solidFill>
                  <a:schemeClr val="tx1"/>
                </a:solidFill>
              </a:rPr>
              <a:t>www.gstindia.biz</a:t>
            </a:r>
          </a:p>
        </p:txBody>
      </p:sp>
      <p:sp>
        <p:nvSpPr>
          <p:cNvPr id="6" name="Rectangle: Rounded Corners 5">
            <a:extLst>
              <a:ext uri="{FF2B5EF4-FFF2-40B4-BE49-F238E27FC236}">
                <a16:creationId xmlns:a16="http://schemas.microsoft.com/office/drawing/2014/main" id="{4CA971ED-2912-4F01-B0B9-EF7B5202CFD9}"/>
              </a:ext>
            </a:extLst>
          </p:cNvPr>
          <p:cNvSpPr/>
          <p:nvPr/>
        </p:nvSpPr>
        <p:spPr>
          <a:xfrm>
            <a:off x="11127340" y="6451310"/>
            <a:ext cx="928255" cy="38287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7" name="Slide Number Placeholder 2">
            <a:extLst>
              <a:ext uri="{FF2B5EF4-FFF2-40B4-BE49-F238E27FC236}">
                <a16:creationId xmlns:a16="http://schemas.microsoft.com/office/drawing/2014/main" id="{079DF504-3B5E-4DD6-B924-5ED08F35290A}"/>
              </a:ext>
            </a:extLst>
          </p:cNvPr>
          <p:cNvSpPr txBox="1">
            <a:spLocks/>
          </p:cNvSpPr>
          <p:nvPr/>
        </p:nvSpPr>
        <p:spPr>
          <a:xfrm>
            <a:off x="9121155" y="6460184"/>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C4AF156-C04C-4D8A-8F54-0A15A26320AC}" type="slidenum">
              <a:rPr lang="en-US" sz="2000" b="1" smtClean="0">
                <a:solidFill>
                  <a:schemeClr val="tx1"/>
                </a:solidFill>
              </a:rPr>
              <a:pPr/>
              <a:t>25</a:t>
            </a:fld>
            <a:endParaRPr lang="en-US" sz="2000" b="1" dirty="0">
              <a:solidFill>
                <a:schemeClr val="tx1"/>
              </a:solidFill>
            </a:endParaRPr>
          </a:p>
        </p:txBody>
      </p:sp>
    </p:spTree>
    <p:extLst>
      <p:ext uri="{BB962C8B-B14F-4D97-AF65-F5344CB8AC3E}">
        <p14:creationId xmlns:p14="http://schemas.microsoft.com/office/powerpoint/2010/main" val="1973386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4A00BBF5-7B4E-4006-BE00-6F57704FE53C}"/>
              </a:ext>
            </a:extLst>
          </p:cNvPr>
          <p:cNvSpPr/>
          <p:nvPr/>
        </p:nvSpPr>
        <p:spPr>
          <a:xfrm>
            <a:off x="3004625" y="6451310"/>
            <a:ext cx="4971801" cy="38287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6" name="Footer Placeholder 1">
            <a:extLst>
              <a:ext uri="{FF2B5EF4-FFF2-40B4-BE49-F238E27FC236}">
                <a16:creationId xmlns:a16="http://schemas.microsoft.com/office/drawing/2014/main" id="{36D727A1-A9C2-4054-9863-32F4588EC7D3}"/>
              </a:ext>
            </a:extLst>
          </p:cNvPr>
          <p:cNvSpPr txBox="1">
            <a:spLocks/>
          </p:cNvSpPr>
          <p:nvPr/>
        </p:nvSpPr>
        <p:spPr>
          <a:xfrm>
            <a:off x="4060370" y="6442435"/>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b="1" dirty="0">
                <a:solidFill>
                  <a:schemeClr val="tx1"/>
                </a:solidFill>
              </a:rPr>
              <a:t>www.gstindia.biz</a:t>
            </a:r>
          </a:p>
        </p:txBody>
      </p:sp>
      <p:sp>
        <p:nvSpPr>
          <p:cNvPr id="7" name="Rectangle: Rounded Corners 6">
            <a:extLst>
              <a:ext uri="{FF2B5EF4-FFF2-40B4-BE49-F238E27FC236}">
                <a16:creationId xmlns:a16="http://schemas.microsoft.com/office/drawing/2014/main" id="{3337C630-ECEC-4279-AB56-708C09017132}"/>
              </a:ext>
            </a:extLst>
          </p:cNvPr>
          <p:cNvSpPr/>
          <p:nvPr/>
        </p:nvSpPr>
        <p:spPr>
          <a:xfrm>
            <a:off x="11127340" y="6451310"/>
            <a:ext cx="928255" cy="38287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8" name="Slide Number Placeholder 2">
            <a:extLst>
              <a:ext uri="{FF2B5EF4-FFF2-40B4-BE49-F238E27FC236}">
                <a16:creationId xmlns:a16="http://schemas.microsoft.com/office/drawing/2014/main" id="{C3B15BEE-08CA-4566-92C5-F30E5AB61AC6}"/>
              </a:ext>
            </a:extLst>
          </p:cNvPr>
          <p:cNvSpPr txBox="1">
            <a:spLocks/>
          </p:cNvSpPr>
          <p:nvPr/>
        </p:nvSpPr>
        <p:spPr>
          <a:xfrm>
            <a:off x="9121155" y="6460184"/>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C4AF156-C04C-4D8A-8F54-0A15A26320AC}" type="slidenum">
              <a:rPr lang="en-US" sz="2000" b="1" smtClean="0">
                <a:solidFill>
                  <a:schemeClr val="tx1"/>
                </a:solidFill>
              </a:rPr>
              <a:pPr/>
              <a:t>26</a:t>
            </a:fld>
            <a:endParaRPr lang="en-US" sz="2000" b="1" dirty="0">
              <a:solidFill>
                <a:schemeClr val="tx1"/>
              </a:solidFill>
            </a:endParaRPr>
          </a:p>
        </p:txBody>
      </p:sp>
      <p:sp>
        <p:nvSpPr>
          <p:cNvPr id="9" name="Title 8">
            <a:extLst>
              <a:ext uri="{FF2B5EF4-FFF2-40B4-BE49-F238E27FC236}">
                <a16:creationId xmlns:a16="http://schemas.microsoft.com/office/drawing/2014/main" id="{CF94DE79-7C25-4B03-BF69-2D0372B6D008}"/>
              </a:ext>
            </a:extLst>
          </p:cNvPr>
          <p:cNvSpPr>
            <a:spLocks noGrp="1"/>
          </p:cNvSpPr>
          <p:nvPr>
            <p:ph type="title"/>
          </p:nvPr>
        </p:nvSpPr>
        <p:spPr>
          <a:xfrm>
            <a:off x="1546001" y="1905000"/>
            <a:ext cx="9143538" cy="1600200"/>
          </a:xfrm>
        </p:spPr>
        <p:style>
          <a:lnRef idx="1">
            <a:schemeClr val="accent1"/>
          </a:lnRef>
          <a:fillRef idx="2">
            <a:schemeClr val="accent1"/>
          </a:fillRef>
          <a:effectRef idx="1">
            <a:schemeClr val="accent1"/>
          </a:effectRef>
          <a:fontRef idx="minor">
            <a:schemeClr val="dk1"/>
          </a:fontRef>
        </p:style>
        <p:txBody>
          <a:bodyPr>
            <a:normAutofit fontScale="90000"/>
          </a:bodyPr>
          <a:lstStyle/>
          <a:p>
            <a:pPr algn="ctr"/>
            <a:r>
              <a:rPr lang="en-US" sz="4000" dirty="0"/>
              <a:t>Reconciliation between 3B,GSTR 1 and Books of Accounts</a:t>
            </a:r>
            <a:br>
              <a:rPr lang="en-US" sz="4000" dirty="0"/>
            </a:br>
            <a:endParaRPr lang="en-US" sz="4000" dirty="0"/>
          </a:p>
        </p:txBody>
      </p:sp>
    </p:spTree>
    <p:extLst>
      <p:ext uri="{BB962C8B-B14F-4D97-AF65-F5344CB8AC3E}">
        <p14:creationId xmlns:p14="http://schemas.microsoft.com/office/powerpoint/2010/main" val="1236462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4A00BBF5-7B4E-4006-BE00-6F57704FE53C}"/>
              </a:ext>
            </a:extLst>
          </p:cNvPr>
          <p:cNvSpPr/>
          <p:nvPr/>
        </p:nvSpPr>
        <p:spPr>
          <a:xfrm>
            <a:off x="3004625" y="6451310"/>
            <a:ext cx="4971801" cy="38287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6" name="Footer Placeholder 1">
            <a:extLst>
              <a:ext uri="{FF2B5EF4-FFF2-40B4-BE49-F238E27FC236}">
                <a16:creationId xmlns:a16="http://schemas.microsoft.com/office/drawing/2014/main" id="{36D727A1-A9C2-4054-9863-32F4588EC7D3}"/>
              </a:ext>
            </a:extLst>
          </p:cNvPr>
          <p:cNvSpPr txBox="1">
            <a:spLocks/>
          </p:cNvSpPr>
          <p:nvPr/>
        </p:nvSpPr>
        <p:spPr>
          <a:xfrm>
            <a:off x="4060370" y="6442435"/>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b="1" dirty="0">
                <a:solidFill>
                  <a:schemeClr val="tx1"/>
                </a:solidFill>
              </a:rPr>
              <a:t>www.gstindia.biz</a:t>
            </a:r>
          </a:p>
        </p:txBody>
      </p:sp>
      <p:sp>
        <p:nvSpPr>
          <p:cNvPr id="7" name="Rectangle: Rounded Corners 6">
            <a:extLst>
              <a:ext uri="{FF2B5EF4-FFF2-40B4-BE49-F238E27FC236}">
                <a16:creationId xmlns:a16="http://schemas.microsoft.com/office/drawing/2014/main" id="{3337C630-ECEC-4279-AB56-708C09017132}"/>
              </a:ext>
            </a:extLst>
          </p:cNvPr>
          <p:cNvSpPr/>
          <p:nvPr/>
        </p:nvSpPr>
        <p:spPr>
          <a:xfrm>
            <a:off x="11127340" y="6451310"/>
            <a:ext cx="928255" cy="38287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8" name="Slide Number Placeholder 2">
            <a:extLst>
              <a:ext uri="{FF2B5EF4-FFF2-40B4-BE49-F238E27FC236}">
                <a16:creationId xmlns:a16="http://schemas.microsoft.com/office/drawing/2014/main" id="{C3B15BEE-08CA-4566-92C5-F30E5AB61AC6}"/>
              </a:ext>
            </a:extLst>
          </p:cNvPr>
          <p:cNvSpPr txBox="1">
            <a:spLocks/>
          </p:cNvSpPr>
          <p:nvPr/>
        </p:nvSpPr>
        <p:spPr>
          <a:xfrm>
            <a:off x="9121155" y="6460184"/>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C4AF156-C04C-4D8A-8F54-0A15A26320AC}" type="slidenum">
              <a:rPr lang="en-US" sz="2000" b="1" smtClean="0">
                <a:solidFill>
                  <a:schemeClr val="tx1"/>
                </a:solidFill>
              </a:rPr>
              <a:pPr/>
              <a:t>27</a:t>
            </a:fld>
            <a:endParaRPr lang="en-US" sz="2000" b="1" dirty="0">
              <a:solidFill>
                <a:schemeClr val="tx1"/>
              </a:solidFill>
            </a:endParaRPr>
          </a:p>
        </p:txBody>
      </p:sp>
      <p:sp>
        <p:nvSpPr>
          <p:cNvPr id="9" name="Title 8">
            <a:extLst>
              <a:ext uri="{FF2B5EF4-FFF2-40B4-BE49-F238E27FC236}">
                <a16:creationId xmlns:a16="http://schemas.microsoft.com/office/drawing/2014/main" id="{CF94DE79-7C25-4B03-BF69-2D0372B6D008}"/>
              </a:ext>
            </a:extLst>
          </p:cNvPr>
          <p:cNvSpPr>
            <a:spLocks noGrp="1"/>
          </p:cNvSpPr>
          <p:nvPr>
            <p:ph type="title"/>
          </p:nvPr>
        </p:nvSpPr>
        <p:spPr>
          <a:xfrm>
            <a:off x="1598612" y="2133600"/>
            <a:ext cx="9143538" cy="685800"/>
          </a:xfrm>
        </p:spPr>
        <p:style>
          <a:lnRef idx="1">
            <a:schemeClr val="accent1"/>
          </a:lnRef>
          <a:fillRef idx="2">
            <a:schemeClr val="accent1"/>
          </a:fillRef>
          <a:effectRef idx="1">
            <a:schemeClr val="accent1"/>
          </a:effectRef>
          <a:fontRef idx="minor">
            <a:schemeClr val="dk1"/>
          </a:fontRef>
        </p:style>
        <p:txBody>
          <a:bodyPr>
            <a:normAutofit/>
          </a:bodyPr>
          <a:lstStyle/>
          <a:p>
            <a:pPr algn="ctr"/>
            <a:r>
              <a:rPr lang="en-US" sz="4000" dirty="0"/>
              <a:t>Matching of Out ward Supply 3B vs. GSTR 1</a:t>
            </a:r>
          </a:p>
        </p:txBody>
      </p:sp>
      <p:sp>
        <p:nvSpPr>
          <p:cNvPr id="10" name="Title 8">
            <a:extLst>
              <a:ext uri="{FF2B5EF4-FFF2-40B4-BE49-F238E27FC236}">
                <a16:creationId xmlns:a16="http://schemas.microsoft.com/office/drawing/2014/main" id="{AA8AF7E1-EDAF-4F99-AE09-4752167B5EAB}"/>
              </a:ext>
            </a:extLst>
          </p:cNvPr>
          <p:cNvSpPr txBox="1">
            <a:spLocks/>
          </p:cNvSpPr>
          <p:nvPr/>
        </p:nvSpPr>
        <p:spPr>
          <a:xfrm>
            <a:off x="1674812" y="3657600"/>
            <a:ext cx="9143538" cy="685800"/>
          </a:xfrm>
          <a:prstGeom prst="rect">
            <a:avLst/>
          </a:prstGeom>
          <a:solidFill>
            <a:srgbClr val="FFFF00"/>
          </a:solidFill>
        </p:spPr>
        <p:style>
          <a:lnRef idx="1">
            <a:schemeClr val="accent1"/>
          </a:lnRef>
          <a:fillRef idx="2">
            <a:schemeClr val="accent1"/>
          </a:fillRef>
          <a:effectRef idx="1">
            <a:schemeClr val="accent1"/>
          </a:effectRef>
          <a:fontRef idx="minor">
            <a:schemeClr val="dk1"/>
          </a:fontRef>
        </p:style>
        <p:txBody>
          <a:bodyPr vert="horz" lIns="91440" tIns="45720" rIns="91440" bIns="45720" rtlCol="0" anchor="b">
            <a:normAutofit/>
          </a:bodyPr>
          <a:lstStyle>
            <a:lvl1pPr algn="l" defTabSz="914400" rtl="0" eaLnBrk="1" latinLnBrk="0" hangingPunct="1">
              <a:lnSpc>
                <a:spcPct val="90000"/>
              </a:lnSpc>
              <a:spcBef>
                <a:spcPct val="0"/>
              </a:spcBef>
              <a:buNone/>
              <a:defRPr sz="32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en-US" sz="4000" dirty="0"/>
              <a:t>Matching of Input tax 3B vs 2A</a:t>
            </a:r>
          </a:p>
        </p:txBody>
      </p:sp>
    </p:spTree>
    <p:extLst>
      <p:ext uri="{BB962C8B-B14F-4D97-AF65-F5344CB8AC3E}">
        <p14:creationId xmlns:p14="http://schemas.microsoft.com/office/powerpoint/2010/main" val="2811246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4A00BBF5-7B4E-4006-BE00-6F57704FE53C}"/>
              </a:ext>
            </a:extLst>
          </p:cNvPr>
          <p:cNvSpPr/>
          <p:nvPr/>
        </p:nvSpPr>
        <p:spPr>
          <a:xfrm>
            <a:off x="3004625" y="6451310"/>
            <a:ext cx="4971801" cy="38287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6" name="Footer Placeholder 1">
            <a:extLst>
              <a:ext uri="{FF2B5EF4-FFF2-40B4-BE49-F238E27FC236}">
                <a16:creationId xmlns:a16="http://schemas.microsoft.com/office/drawing/2014/main" id="{36D727A1-A9C2-4054-9863-32F4588EC7D3}"/>
              </a:ext>
            </a:extLst>
          </p:cNvPr>
          <p:cNvSpPr txBox="1">
            <a:spLocks/>
          </p:cNvSpPr>
          <p:nvPr/>
        </p:nvSpPr>
        <p:spPr>
          <a:xfrm>
            <a:off x="4060370" y="6442435"/>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b="1" dirty="0">
                <a:solidFill>
                  <a:schemeClr val="tx1"/>
                </a:solidFill>
              </a:rPr>
              <a:t>www.gstindia.biz</a:t>
            </a:r>
          </a:p>
        </p:txBody>
      </p:sp>
      <p:sp>
        <p:nvSpPr>
          <p:cNvPr id="7" name="Rectangle: Rounded Corners 6">
            <a:extLst>
              <a:ext uri="{FF2B5EF4-FFF2-40B4-BE49-F238E27FC236}">
                <a16:creationId xmlns:a16="http://schemas.microsoft.com/office/drawing/2014/main" id="{3337C630-ECEC-4279-AB56-708C09017132}"/>
              </a:ext>
            </a:extLst>
          </p:cNvPr>
          <p:cNvSpPr/>
          <p:nvPr/>
        </p:nvSpPr>
        <p:spPr>
          <a:xfrm>
            <a:off x="11127340" y="6451310"/>
            <a:ext cx="928255" cy="38287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8" name="Slide Number Placeholder 2">
            <a:extLst>
              <a:ext uri="{FF2B5EF4-FFF2-40B4-BE49-F238E27FC236}">
                <a16:creationId xmlns:a16="http://schemas.microsoft.com/office/drawing/2014/main" id="{C3B15BEE-08CA-4566-92C5-F30E5AB61AC6}"/>
              </a:ext>
            </a:extLst>
          </p:cNvPr>
          <p:cNvSpPr txBox="1">
            <a:spLocks/>
          </p:cNvSpPr>
          <p:nvPr/>
        </p:nvSpPr>
        <p:spPr>
          <a:xfrm>
            <a:off x="9121155" y="6460184"/>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C4AF156-C04C-4D8A-8F54-0A15A26320AC}" type="slidenum">
              <a:rPr lang="en-US" sz="2000" b="1" smtClean="0">
                <a:solidFill>
                  <a:schemeClr val="tx1"/>
                </a:solidFill>
              </a:rPr>
              <a:pPr/>
              <a:t>28</a:t>
            </a:fld>
            <a:endParaRPr lang="en-US" sz="2000" b="1" dirty="0">
              <a:solidFill>
                <a:schemeClr val="tx1"/>
              </a:solidFill>
            </a:endParaRPr>
          </a:p>
        </p:txBody>
      </p:sp>
      <p:pic>
        <p:nvPicPr>
          <p:cNvPr id="15" name="Picture 14">
            <a:extLst>
              <a:ext uri="{FF2B5EF4-FFF2-40B4-BE49-F238E27FC236}">
                <a16:creationId xmlns:a16="http://schemas.microsoft.com/office/drawing/2014/main" id="{6166BF73-9792-4E97-9875-DD710152DAB7}"/>
              </a:ext>
            </a:extLst>
          </p:cNvPr>
          <p:cNvPicPr>
            <a:picLocks noChangeAspect="1"/>
          </p:cNvPicPr>
          <p:nvPr/>
        </p:nvPicPr>
        <p:blipFill>
          <a:blip r:embed="rId3"/>
          <a:stretch>
            <a:fillRect/>
          </a:stretch>
        </p:blipFill>
        <p:spPr>
          <a:xfrm>
            <a:off x="6246812" y="381000"/>
            <a:ext cx="5452872" cy="5632704"/>
          </a:xfrm>
          <a:prstGeom prst="rect">
            <a:avLst/>
          </a:prstGeom>
        </p:spPr>
      </p:pic>
      <p:sp>
        <p:nvSpPr>
          <p:cNvPr id="16" name="TextBox 15">
            <a:extLst>
              <a:ext uri="{FF2B5EF4-FFF2-40B4-BE49-F238E27FC236}">
                <a16:creationId xmlns:a16="http://schemas.microsoft.com/office/drawing/2014/main" id="{C7F2127B-CE45-4368-8D90-FB8248824B28}"/>
              </a:ext>
            </a:extLst>
          </p:cNvPr>
          <p:cNvSpPr txBox="1"/>
          <p:nvPr/>
        </p:nvSpPr>
        <p:spPr>
          <a:xfrm>
            <a:off x="379412" y="1083677"/>
            <a:ext cx="5486400" cy="4493538"/>
          </a:xfrm>
          <a:prstGeom prst="rect">
            <a:avLst/>
          </a:prstGeom>
          <a:noFill/>
          <a:ln>
            <a:solidFill>
              <a:schemeClr val="accent1">
                <a:lumMod val="20000"/>
                <a:lumOff val="80000"/>
              </a:schemeClr>
            </a:solidFill>
          </a:ln>
        </p:spPr>
        <p:txBody>
          <a:bodyPr wrap="square" rtlCol="0" anchor="ctr" anchorCtr="1">
            <a:spAutoFit/>
          </a:bodyPr>
          <a:lstStyle/>
          <a:p>
            <a:pPr algn="just"/>
            <a:r>
              <a:rPr lang="en-US" sz="2200" b="1" dirty="0">
                <a:latin typeface="Arial" panose="020B0604020202020204" pitchFamily="34" charset="0"/>
                <a:cs typeface="Arial" panose="020B0604020202020204" pitchFamily="34" charset="0"/>
              </a:rPr>
              <a:t>Section 61 of the CGST and corresponding SGST/UGST Act and Rule 99:</a:t>
            </a:r>
          </a:p>
          <a:p>
            <a:pPr algn="just"/>
            <a:endParaRPr lang="en-US" sz="2200" b="1"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US" sz="2200" dirty="0">
                <a:latin typeface="Arial" panose="020B0604020202020204" pitchFamily="34" charset="0"/>
                <a:cs typeface="Arial" panose="020B0604020202020204" pitchFamily="34" charset="0"/>
              </a:rPr>
              <a:t>Proper officer empowered to scrutinize returns and its correctness</a:t>
            </a:r>
          </a:p>
          <a:p>
            <a:pPr algn="just"/>
            <a:endParaRPr lang="en-US" sz="2200"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US" sz="2200" dirty="0">
                <a:latin typeface="Arial" panose="020B0604020202020204" pitchFamily="34" charset="0"/>
                <a:cs typeface="Arial" panose="020B0604020202020204" pitchFamily="34" charset="0"/>
              </a:rPr>
              <a:t>Notice in ASMT-10</a:t>
            </a:r>
          </a:p>
          <a:p>
            <a:pPr algn="just"/>
            <a:endParaRPr lang="en-US" sz="2200"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US" sz="2200" dirty="0">
                <a:latin typeface="Arial" panose="020B0604020202020204" pitchFamily="34" charset="0"/>
                <a:cs typeface="Arial" panose="020B0604020202020204" pitchFamily="34" charset="0"/>
              </a:rPr>
              <a:t>Reply by registered person in ASMT-11</a:t>
            </a:r>
          </a:p>
          <a:p>
            <a:pPr marL="285750" indent="-285750" algn="just">
              <a:buFont typeface="Arial" panose="020B0604020202020204" pitchFamily="34" charset="0"/>
              <a:buChar char="•"/>
            </a:pPr>
            <a:endParaRPr lang="en-US" sz="2200"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US" sz="2200" dirty="0">
                <a:latin typeface="Arial" panose="020B0604020202020204" pitchFamily="34" charset="0"/>
                <a:cs typeface="Arial" panose="020B0604020202020204" pitchFamily="34" charset="0"/>
              </a:rPr>
              <a:t>If staisfied order in ASMT-12 other wise possibility of action u/s 65,66,67,73,74</a:t>
            </a:r>
          </a:p>
        </p:txBody>
      </p:sp>
    </p:spTree>
    <p:extLst>
      <p:ext uri="{BB962C8B-B14F-4D97-AF65-F5344CB8AC3E}">
        <p14:creationId xmlns:p14="http://schemas.microsoft.com/office/powerpoint/2010/main" val="2320706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4A00BBF5-7B4E-4006-BE00-6F57704FE53C}"/>
              </a:ext>
            </a:extLst>
          </p:cNvPr>
          <p:cNvSpPr/>
          <p:nvPr/>
        </p:nvSpPr>
        <p:spPr>
          <a:xfrm>
            <a:off x="3005431" y="6450523"/>
            <a:ext cx="4970506" cy="38277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799" dirty="0">
              <a:solidFill>
                <a:prstClr val="black"/>
              </a:solidFill>
              <a:latin typeface="Calibri" panose="020F0502020204030204"/>
            </a:endParaRPr>
          </a:p>
        </p:txBody>
      </p:sp>
      <p:sp>
        <p:nvSpPr>
          <p:cNvPr id="6" name="Footer Placeholder 1">
            <a:extLst>
              <a:ext uri="{FF2B5EF4-FFF2-40B4-BE49-F238E27FC236}">
                <a16:creationId xmlns:a16="http://schemas.microsoft.com/office/drawing/2014/main" id="{36D727A1-A9C2-4054-9863-32F4588EC7D3}"/>
              </a:ext>
            </a:extLst>
          </p:cNvPr>
          <p:cNvSpPr txBox="1">
            <a:spLocks/>
          </p:cNvSpPr>
          <p:nvPr/>
        </p:nvSpPr>
        <p:spPr>
          <a:xfrm>
            <a:off x="4060900" y="6441652"/>
            <a:ext cx="4113728" cy="365030"/>
          </a:xfrm>
          <a:prstGeom prst="rect">
            <a:avLst/>
          </a:prstGeom>
        </p:spPr>
        <p:txBody>
          <a:bodyPr vert="horz" lIns="91416" tIns="45708" rIns="91416" bIns="45708"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399" b="1" dirty="0">
                <a:solidFill>
                  <a:prstClr val="black"/>
                </a:solidFill>
                <a:latin typeface="Calibri" panose="020F0502020204030204"/>
              </a:rPr>
              <a:t>www.gstindia.biz</a:t>
            </a:r>
          </a:p>
        </p:txBody>
      </p:sp>
      <p:sp>
        <p:nvSpPr>
          <p:cNvPr id="7" name="Rectangle: Rounded Corners 6">
            <a:extLst>
              <a:ext uri="{FF2B5EF4-FFF2-40B4-BE49-F238E27FC236}">
                <a16:creationId xmlns:a16="http://schemas.microsoft.com/office/drawing/2014/main" id="{3337C630-ECEC-4279-AB56-708C09017132}"/>
              </a:ext>
            </a:extLst>
          </p:cNvPr>
          <p:cNvSpPr/>
          <p:nvPr/>
        </p:nvSpPr>
        <p:spPr>
          <a:xfrm>
            <a:off x="11126031" y="6450523"/>
            <a:ext cx="928013" cy="38277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799" dirty="0">
              <a:solidFill>
                <a:prstClr val="black"/>
              </a:solidFill>
              <a:latin typeface="Calibri" panose="020F0502020204030204"/>
            </a:endParaRPr>
          </a:p>
        </p:txBody>
      </p:sp>
      <p:sp>
        <p:nvSpPr>
          <p:cNvPr id="8" name="Slide Number Placeholder 2">
            <a:extLst>
              <a:ext uri="{FF2B5EF4-FFF2-40B4-BE49-F238E27FC236}">
                <a16:creationId xmlns:a16="http://schemas.microsoft.com/office/drawing/2014/main" id="{C3B15BEE-08CA-4566-92C5-F30E5AB61AC6}"/>
              </a:ext>
            </a:extLst>
          </p:cNvPr>
          <p:cNvSpPr txBox="1">
            <a:spLocks/>
          </p:cNvSpPr>
          <p:nvPr/>
        </p:nvSpPr>
        <p:spPr>
          <a:xfrm>
            <a:off x="9120367" y="6459396"/>
            <a:ext cx="2742486" cy="365030"/>
          </a:xfrm>
          <a:prstGeom prst="rect">
            <a:avLst/>
          </a:prstGeom>
        </p:spPr>
        <p:txBody>
          <a:bodyPr vert="horz" lIns="91416" tIns="45708" rIns="91416" bIns="45708"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C4AF156-C04C-4D8A-8F54-0A15A26320AC}" type="slidenum">
              <a:rPr lang="en-US" sz="1999" b="1">
                <a:solidFill>
                  <a:prstClr val="black"/>
                </a:solidFill>
                <a:latin typeface="Calibri" panose="020F0502020204030204"/>
              </a:rPr>
              <a:pPr/>
              <a:t>29</a:t>
            </a:fld>
            <a:endParaRPr lang="en-US" sz="1999" b="1" dirty="0">
              <a:solidFill>
                <a:prstClr val="black"/>
              </a:solidFill>
              <a:latin typeface="Calibri" panose="020F0502020204030204"/>
            </a:endParaRPr>
          </a:p>
        </p:txBody>
      </p:sp>
      <p:sp>
        <p:nvSpPr>
          <p:cNvPr id="16" name="Rectangle: Rounded Corners 15">
            <a:extLst>
              <a:ext uri="{FF2B5EF4-FFF2-40B4-BE49-F238E27FC236}">
                <a16:creationId xmlns:a16="http://schemas.microsoft.com/office/drawing/2014/main" id="{73C9516E-C608-41B1-B029-81A40EA2D0A6}"/>
              </a:ext>
            </a:extLst>
          </p:cNvPr>
          <p:cNvSpPr/>
          <p:nvPr/>
        </p:nvSpPr>
        <p:spPr>
          <a:xfrm>
            <a:off x="170077" y="372937"/>
            <a:ext cx="11883967" cy="46526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99" b="1" u="sng" dirty="0">
                <a:solidFill>
                  <a:schemeClr val="tx1"/>
                </a:solidFill>
              </a:rPr>
              <a:t>TABLES OF GSTR-3B</a:t>
            </a:r>
            <a:endParaRPr lang="en-US" sz="1799" b="1" u="sng" dirty="0">
              <a:solidFill>
                <a:schemeClr val="tx1"/>
              </a:solidFill>
            </a:endParaRPr>
          </a:p>
        </p:txBody>
      </p:sp>
      <p:graphicFrame>
        <p:nvGraphicFramePr>
          <p:cNvPr id="19" name="Table 18">
            <a:extLst>
              <a:ext uri="{FF2B5EF4-FFF2-40B4-BE49-F238E27FC236}">
                <a16:creationId xmlns:a16="http://schemas.microsoft.com/office/drawing/2014/main" id="{90DD4727-DDC2-4A36-A286-37D8C25FB644}"/>
              </a:ext>
            </a:extLst>
          </p:cNvPr>
          <p:cNvGraphicFramePr>
            <a:graphicFrameLocks noGrp="1"/>
          </p:cNvGraphicFramePr>
          <p:nvPr>
            <p:extLst>
              <p:ext uri="{D42A27DB-BD31-4B8C-83A1-F6EECF244321}">
                <p14:modId xmlns:p14="http://schemas.microsoft.com/office/powerpoint/2010/main" val="2384983991"/>
              </p:ext>
            </p:extLst>
          </p:nvPr>
        </p:nvGraphicFramePr>
        <p:xfrm>
          <a:off x="170076" y="914401"/>
          <a:ext cx="11883967" cy="5167747"/>
        </p:xfrm>
        <a:graphic>
          <a:graphicData uri="http://schemas.openxmlformats.org/drawingml/2006/table">
            <a:tbl>
              <a:tblPr firstRow="1" bandRow="1">
                <a:tableStyleId>{5C22544A-7EE6-4342-B048-85BDC9FD1C3A}</a:tableStyleId>
              </a:tblPr>
              <a:tblGrid>
                <a:gridCol w="1328724">
                  <a:extLst>
                    <a:ext uri="{9D8B030D-6E8A-4147-A177-3AD203B41FA5}">
                      <a16:colId xmlns:a16="http://schemas.microsoft.com/office/drawing/2014/main" val="1656249356"/>
                    </a:ext>
                  </a:extLst>
                </a:gridCol>
                <a:gridCol w="10555243">
                  <a:extLst>
                    <a:ext uri="{9D8B030D-6E8A-4147-A177-3AD203B41FA5}">
                      <a16:colId xmlns:a16="http://schemas.microsoft.com/office/drawing/2014/main" val="1619389657"/>
                    </a:ext>
                  </a:extLst>
                </a:gridCol>
              </a:tblGrid>
              <a:tr h="397519">
                <a:tc>
                  <a:txBody>
                    <a:bodyPr/>
                    <a:lstStyle/>
                    <a:p>
                      <a:r>
                        <a:rPr lang="en-US" sz="1800" dirty="0">
                          <a:solidFill>
                            <a:schemeClr val="tx1"/>
                          </a:solidFill>
                        </a:rPr>
                        <a:t>Table No. </a:t>
                      </a:r>
                    </a:p>
                  </a:txBody>
                  <a:tcPr marL="91416" marR="91416"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dirty="0">
                          <a:solidFill>
                            <a:schemeClr val="tx1"/>
                          </a:solidFill>
                        </a:rPr>
                        <a:t>Description</a:t>
                      </a:r>
                    </a:p>
                  </a:txBody>
                  <a:tcPr marL="91416" marR="91416"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37985515"/>
                  </a:ext>
                </a:extLst>
              </a:tr>
              <a:tr h="397519">
                <a:tc>
                  <a:txBody>
                    <a:bodyPr/>
                    <a:lstStyle/>
                    <a:p>
                      <a:pPr algn="l"/>
                      <a:r>
                        <a:rPr lang="en-US" sz="1800" b="1" dirty="0"/>
                        <a:t>3.1  (a)</a:t>
                      </a:r>
                    </a:p>
                  </a:txBody>
                  <a:tcPr marL="91416" marR="91416"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b="0" i="0" u="none" strike="noStrike" kern="1200" baseline="0" dirty="0">
                          <a:solidFill>
                            <a:schemeClr val="dk1"/>
                          </a:solidFill>
                          <a:latin typeface="+mn-lt"/>
                          <a:ea typeface="+mn-ea"/>
                          <a:cs typeface="+mn-cs"/>
                        </a:rPr>
                        <a:t>Outward taxable supplies (other than zero rated, nil rated and exempted)</a:t>
                      </a:r>
                      <a:endParaRPr lang="en-US" sz="1800" dirty="0"/>
                    </a:p>
                  </a:txBody>
                  <a:tcPr marL="91416" marR="91416"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07948831"/>
                  </a:ext>
                </a:extLst>
              </a:tr>
              <a:tr h="397519">
                <a:tc>
                  <a:txBody>
                    <a:bodyPr/>
                    <a:lstStyle/>
                    <a:p>
                      <a:pPr algn="l"/>
                      <a:r>
                        <a:rPr lang="en-US" sz="1800" b="1" dirty="0"/>
                        <a:t>3.1 (b)</a:t>
                      </a:r>
                    </a:p>
                  </a:txBody>
                  <a:tcPr marL="91416" marR="91416"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b="0" i="0" u="none" strike="noStrike" kern="1200" baseline="0" dirty="0">
                          <a:solidFill>
                            <a:schemeClr val="dk1"/>
                          </a:solidFill>
                          <a:latin typeface="+mn-lt"/>
                          <a:ea typeface="+mn-ea"/>
                          <a:cs typeface="+mn-cs"/>
                        </a:rPr>
                        <a:t>Outward taxable supplies (zero rated )</a:t>
                      </a:r>
                      <a:endParaRPr lang="en-US" sz="1800" dirty="0"/>
                    </a:p>
                  </a:txBody>
                  <a:tcPr marL="91416" marR="91416"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52132042"/>
                  </a:ext>
                </a:extLst>
              </a:tr>
              <a:tr h="397519">
                <a:tc>
                  <a:txBody>
                    <a:bodyPr/>
                    <a:lstStyle/>
                    <a:p>
                      <a:pPr algn="l"/>
                      <a:r>
                        <a:rPr lang="en-US" sz="1800" b="1" dirty="0"/>
                        <a:t>3.1 (c)</a:t>
                      </a:r>
                    </a:p>
                  </a:txBody>
                  <a:tcPr marL="91416" marR="91416"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b="0" i="0" u="none" strike="noStrike" kern="1200" baseline="0" dirty="0">
                          <a:solidFill>
                            <a:schemeClr val="dk1"/>
                          </a:solidFill>
                          <a:latin typeface="+mn-lt"/>
                          <a:ea typeface="+mn-ea"/>
                          <a:cs typeface="+mn-cs"/>
                        </a:rPr>
                        <a:t>Other outward supplies (Nil rated, exempted)</a:t>
                      </a:r>
                      <a:endParaRPr lang="en-US" sz="1800" dirty="0"/>
                    </a:p>
                  </a:txBody>
                  <a:tcPr marL="91416" marR="91416"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42235964"/>
                  </a:ext>
                </a:extLst>
              </a:tr>
              <a:tr h="397519">
                <a:tc>
                  <a:txBody>
                    <a:bodyPr/>
                    <a:lstStyle/>
                    <a:p>
                      <a:pPr algn="l"/>
                      <a:r>
                        <a:rPr lang="en-US" sz="1800" b="1" dirty="0"/>
                        <a:t>3.1 (d)</a:t>
                      </a:r>
                    </a:p>
                  </a:txBody>
                  <a:tcPr marL="91416" marR="91416"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b="0" i="0" u="none" strike="noStrike" kern="1200" baseline="0" dirty="0">
                          <a:solidFill>
                            <a:schemeClr val="dk1"/>
                          </a:solidFill>
                          <a:latin typeface="+mn-lt"/>
                          <a:ea typeface="+mn-ea"/>
                          <a:cs typeface="+mn-cs"/>
                        </a:rPr>
                        <a:t>Inward supplies (liable to reverse charge)</a:t>
                      </a:r>
                      <a:endParaRPr lang="en-US" sz="1800" dirty="0"/>
                    </a:p>
                  </a:txBody>
                  <a:tcPr marL="91416" marR="91416"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4772451"/>
                  </a:ext>
                </a:extLst>
              </a:tr>
              <a:tr h="397519">
                <a:tc>
                  <a:txBody>
                    <a:bodyPr/>
                    <a:lstStyle/>
                    <a:p>
                      <a:pPr algn="l"/>
                      <a:r>
                        <a:rPr lang="en-US" sz="1800" b="1" dirty="0"/>
                        <a:t>3.1 (e)</a:t>
                      </a:r>
                    </a:p>
                  </a:txBody>
                  <a:tcPr marL="91416" marR="91416"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b="0" i="0" u="none" strike="noStrike" kern="1200" baseline="0" dirty="0">
                          <a:solidFill>
                            <a:schemeClr val="dk1"/>
                          </a:solidFill>
                          <a:latin typeface="+mn-lt"/>
                          <a:ea typeface="+mn-ea"/>
                          <a:cs typeface="+mn-cs"/>
                        </a:rPr>
                        <a:t>Non-GST outward supplies</a:t>
                      </a:r>
                      <a:endParaRPr lang="en-US" sz="1800" dirty="0"/>
                    </a:p>
                  </a:txBody>
                  <a:tcPr marL="91416" marR="91416"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87417079"/>
                  </a:ext>
                </a:extLst>
              </a:tr>
              <a:tr h="397519">
                <a:tc>
                  <a:txBody>
                    <a:bodyPr/>
                    <a:lstStyle/>
                    <a:p>
                      <a:pPr algn="l"/>
                      <a:r>
                        <a:rPr lang="en-US" sz="1800" b="1" dirty="0"/>
                        <a:t>4 (A) (1)</a:t>
                      </a:r>
                    </a:p>
                  </a:txBody>
                  <a:tcPr marL="91416" marR="91416"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b="0" i="0" u="none" strike="noStrike" kern="1200" baseline="0" dirty="0">
                          <a:solidFill>
                            <a:schemeClr val="dk1"/>
                          </a:solidFill>
                          <a:latin typeface="+mn-lt"/>
                          <a:ea typeface="+mn-ea"/>
                          <a:cs typeface="+mn-cs"/>
                        </a:rPr>
                        <a:t>Import of goods</a:t>
                      </a:r>
                      <a:endParaRPr lang="en-US" sz="1800" dirty="0"/>
                    </a:p>
                  </a:txBody>
                  <a:tcPr marL="91416" marR="91416"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29306628"/>
                  </a:ext>
                </a:extLst>
              </a:tr>
              <a:tr h="397519">
                <a:tc>
                  <a:txBody>
                    <a:bodyPr/>
                    <a:lstStyle/>
                    <a:p>
                      <a:pPr algn="l"/>
                      <a:r>
                        <a:rPr lang="en-US" sz="1800" b="1" dirty="0"/>
                        <a:t>4 (A) (2)</a:t>
                      </a:r>
                    </a:p>
                  </a:txBody>
                  <a:tcPr marL="91416" marR="91416"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b="0" i="0" u="none" strike="noStrike" kern="1200" baseline="0" dirty="0">
                          <a:solidFill>
                            <a:schemeClr val="dk1"/>
                          </a:solidFill>
                          <a:latin typeface="+mn-lt"/>
                          <a:ea typeface="+mn-ea"/>
                          <a:cs typeface="+mn-cs"/>
                        </a:rPr>
                        <a:t>Import of services</a:t>
                      </a:r>
                      <a:endParaRPr lang="en-US" sz="1800" dirty="0"/>
                    </a:p>
                  </a:txBody>
                  <a:tcPr marL="91416" marR="91416"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01153894"/>
                  </a:ext>
                </a:extLst>
              </a:tr>
              <a:tr h="39751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t>4 (A) (3)</a:t>
                      </a:r>
                    </a:p>
                  </a:txBody>
                  <a:tcPr marL="91416" marR="91416"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b="0" i="0" u="none" strike="noStrike" kern="1200" baseline="0" dirty="0">
                          <a:solidFill>
                            <a:schemeClr val="dk1"/>
                          </a:solidFill>
                          <a:latin typeface="+mn-lt"/>
                          <a:ea typeface="+mn-ea"/>
                          <a:cs typeface="+mn-cs"/>
                        </a:rPr>
                        <a:t>Inward supplies liable to reverse charge (other than 1 &amp; 2 above)</a:t>
                      </a:r>
                      <a:endParaRPr lang="en-US" sz="1800" dirty="0"/>
                    </a:p>
                  </a:txBody>
                  <a:tcPr marL="91416" marR="91416"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72358266"/>
                  </a:ext>
                </a:extLst>
              </a:tr>
              <a:tr h="39751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t>4 (A) (4)</a:t>
                      </a:r>
                    </a:p>
                  </a:txBody>
                  <a:tcPr marL="91416" marR="91416"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b="0" i="0" u="none" strike="noStrike" kern="1200" baseline="0" dirty="0">
                          <a:solidFill>
                            <a:schemeClr val="dk1"/>
                          </a:solidFill>
                          <a:latin typeface="+mn-lt"/>
                          <a:ea typeface="+mn-ea"/>
                          <a:cs typeface="+mn-cs"/>
                        </a:rPr>
                        <a:t>Inward supplies from ISD</a:t>
                      </a:r>
                      <a:endParaRPr lang="en-US" sz="1800" dirty="0"/>
                    </a:p>
                  </a:txBody>
                  <a:tcPr marL="91416" marR="91416"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27123786"/>
                  </a:ext>
                </a:extLst>
              </a:tr>
              <a:tr h="39751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t>4 (A) (5)</a:t>
                      </a:r>
                    </a:p>
                  </a:txBody>
                  <a:tcPr marL="91416" marR="91416"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b="0" i="0" u="none" strike="noStrike" kern="1200" baseline="0" dirty="0">
                          <a:solidFill>
                            <a:schemeClr val="dk1"/>
                          </a:solidFill>
                          <a:latin typeface="+mn-lt"/>
                          <a:ea typeface="+mn-ea"/>
                          <a:cs typeface="+mn-cs"/>
                        </a:rPr>
                        <a:t>All other ITC</a:t>
                      </a:r>
                      <a:endParaRPr lang="en-US" sz="1800" dirty="0"/>
                    </a:p>
                  </a:txBody>
                  <a:tcPr marL="91416" marR="91416"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26859515"/>
                  </a:ext>
                </a:extLst>
              </a:tr>
              <a:tr h="39751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t>4 (B)</a:t>
                      </a:r>
                    </a:p>
                  </a:txBody>
                  <a:tcPr marL="91416" marR="91416"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dirty="0"/>
                        <a:t>ITC Reversed</a:t>
                      </a:r>
                    </a:p>
                  </a:txBody>
                  <a:tcPr marL="91416" marR="91416"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97045556"/>
                  </a:ext>
                </a:extLst>
              </a:tr>
              <a:tr h="397519">
                <a:tc>
                  <a:txBody>
                    <a:bodyPr/>
                    <a:lstStyle/>
                    <a:p>
                      <a:pPr algn="l"/>
                      <a:r>
                        <a:rPr lang="en-US" sz="1800" b="1" dirty="0"/>
                        <a:t>4 (D)</a:t>
                      </a:r>
                    </a:p>
                  </a:txBody>
                  <a:tcPr marL="91416" marR="91416"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b="0" i="0" u="none" strike="noStrike" kern="1200" baseline="0" dirty="0">
                          <a:solidFill>
                            <a:schemeClr val="dk1"/>
                          </a:solidFill>
                          <a:latin typeface="+mn-lt"/>
                          <a:ea typeface="+mn-ea"/>
                          <a:cs typeface="+mn-cs"/>
                        </a:rPr>
                        <a:t>Ineligible ITC</a:t>
                      </a:r>
                      <a:endParaRPr lang="en-US" sz="1800" dirty="0"/>
                    </a:p>
                  </a:txBody>
                  <a:tcPr marL="91416" marR="91416"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91789417"/>
                  </a:ext>
                </a:extLst>
              </a:tr>
            </a:tbl>
          </a:graphicData>
        </a:graphic>
      </p:graphicFrame>
    </p:spTree>
    <p:extLst>
      <p:ext uri="{BB962C8B-B14F-4D97-AF65-F5344CB8AC3E}">
        <p14:creationId xmlns:p14="http://schemas.microsoft.com/office/powerpoint/2010/main" val="2147311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6121" y="304800"/>
            <a:ext cx="9143538" cy="457200"/>
          </a:xfrm>
        </p:spPr>
        <p:txBody>
          <a:bodyPr>
            <a:normAutofit fontScale="90000"/>
          </a:bodyPr>
          <a:lstStyle/>
          <a:p>
            <a:r>
              <a:rPr lang="en-US" dirty="0"/>
              <a:t>Considerations</a:t>
            </a:r>
          </a:p>
        </p:txBody>
      </p:sp>
      <p:sp>
        <p:nvSpPr>
          <p:cNvPr id="2" name="Content Placeholder 1"/>
          <p:cNvSpPr>
            <a:spLocks noGrp="1"/>
          </p:cNvSpPr>
          <p:nvPr>
            <p:ph idx="1"/>
          </p:nvPr>
        </p:nvSpPr>
        <p:spPr>
          <a:xfrm>
            <a:off x="1674812" y="1752600"/>
            <a:ext cx="9143538" cy="3697465"/>
          </a:xfrm>
        </p:spPr>
        <p:txBody>
          <a:bodyPr>
            <a:normAutofit/>
          </a:bodyPr>
          <a:lstStyle/>
          <a:p>
            <a:pPr marL="0" indent="0">
              <a:buNone/>
            </a:pPr>
            <a:endParaRPr lang="en-US" dirty="0"/>
          </a:p>
          <a:p>
            <a:pPr marL="0" indent="0">
              <a:buNone/>
            </a:pPr>
            <a:endParaRPr lang="en-US" dirty="0"/>
          </a:p>
        </p:txBody>
      </p:sp>
      <p:sp>
        <p:nvSpPr>
          <p:cNvPr id="4" name="Rectangle: Rounded Corners 3">
            <a:extLst>
              <a:ext uri="{FF2B5EF4-FFF2-40B4-BE49-F238E27FC236}">
                <a16:creationId xmlns:a16="http://schemas.microsoft.com/office/drawing/2014/main" id="{D20D8946-AEF1-4A45-A759-158B18BC6C76}"/>
              </a:ext>
            </a:extLst>
          </p:cNvPr>
          <p:cNvSpPr/>
          <p:nvPr/>
        </p:nvSpPr>
        <p:spPr>
          <a:xfrm>
            <a:off x="3004625" y="6451310"/>
            <a:ext cx="4971801" cy="38287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5" name="Footer Placeholder 1">
            <a:extLst>
              <a:ext uri="{FF2B5EF4-FFF2-40B4-BE49-F238E27FC236}">
                <a16:creationId xmlns:a16="http://schemas.microsoft.com/office/drawing/2014/main" id="{72CA0796-71F5-42FA-BADD-3DA7D4868B3F}"/>
              </a:ext>
            </a:extLst>
          </p:cNvPr>
          <p:cNvSpPr txBox="1">
            <a:spLocks/>
          </p:cNvSpPr>
          <p:nvPr/>
        </p:nvSpPr>
        <p:spPr>
          <a:xfrm>
            <a:off x="4060370" y="6442435"/>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b="1" dirty="0">
                <a:solidFill>
                  <a:schemeClr val="tx1"/>
                </a:solidFill>
              </a:rPr>
              <a:t>www.gstindia.biz</a:t>
            </a:r>
          </a:p>
        </p:txBody>
      </p:sp>
      <p:sp>
        <p:nvSpPr>
          <p:cNvPr id="6" name="Rectangle: Rounded Corners 5">
            <a:extLst>
              <a:ext uri="{FF2B5EF4-FFF2-40B4-BE49-F238E27FC236}">
                <a16:creationId xmlns:a16="http://schemas.microsoft.com/office/drawing/2014/main" id="{DE3A0A74-9BD1-4FCC-A783-7FBD920AF3DE}"/>
              </a:ext>
            </a:extLst>
          </p:cNvPr>
          <p:cNvSpPr/>
          <p:nvPr/>
        </p:nvSpPr>
        <p:spPr>
          <a:xfrm>
            <a:off x="11127340" y="6451310"/>
            <a:ext cx="928255" cy="38287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7" name="Slide Number Placeholder 2">
            <a:extLst>
              <a:ext uri="{FF2B5EF4-FFF2-40B4-BE49-F238E27FC236}">
                <a16:creationId xmlns:a16="http://schemas.microsoft.com/office/drawing/2014/main" id="{3A434637-B6CD-474E-ABCC-175A102A579F}"/>
              </a:ext>
            </a:extLst>
          </p:cNvPr>
          <p:cNvSpPr txBox="1">
            <a:spLocks/>
          </p:cNvSpPr>
          <p:nvPr/>
        </p:nvSpPr>
        <p:spPr>
          <a:xfrm>
            <a:off x="9121155" y="6460184"/>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C4AF156-C04C-4D8A-8F54-0A15A26320AC}" type="slidenum">
              <a:rPr lang="en-US" sz="2000" b="1" smtClean="0">
                <a:solidFill>
                  <a:schemeClr val="tx1"/>
                </a:solidFill>
              </a:rPr>
              <a:pPr/>
              <a:t>3</a:t>
            </a:fld>
            <a:endParaRPr lang="en-US" sz="2000" b="1" dirty="0">
              <a:solidFill>
                <a:schemeClr val="tx1"/>
              </a:solidFill>
            </a:endParaRPr>
          </a:p>
        </p:txBody>
      </p:sp>
      <p:graphicFrame>
        <p:nvGraphicFramePr>
          <p:cNvPr id="8" name="Diagram 7">
            <a:extLst>
              <a:ext uri="{FF2B5EF4-FFF2-40B4-BE49-F238E27FC236}">
                <a16:creationId xmlns:a16="http://schemas.microsoft.com/office/drawing/2014/main" id="{E865DAD1-6296-46FA-9B06-453E9049F7F9}"/>
              </a:ext>
            </a:extLst>
          </p:cNvPr>
          <p:cNvGraphicFramePr/>
          <p:nvPr>
            <p:extLst>
              <p:ext uri="{D42A27DB-BD31-4B8C-83A1-F6EECF244321}">
                <p14:modId xmlns:p14="http://schemas.microsoft.com/office/powerpoint/2010/main" val="3991701118"/>
              </p:ext>
            </p:extLst>
          </p:nvPr>
        </p:nvGraphicFramePr>
        <p:xfrm>
          <a:off x="684212" y="990600"/>
          <a:ext cx="10972800" cy="51886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52966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4A00BBF5-7B4E-4006-BE00-6F57704FE53C}"/>
              </a:ext>
            </a:extLst>
          </p:cNvPr>
          <p:cNvSpPr/>
          <p:nvPr/>
        </p:nvSpPr>
        <p:spPr>
          <a:xfrm>
            <a:off x="3005431" y="6450523"/>
            <a:ext cx="4970506" cy="38277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799" dirty="0">
              <a:solidFill>
                <a:prstClr val="black"/>
              </a:solidFill>
              <a:latin typeface="Calibri" panose="020F0502020204030204"/>
            </a:endParaRPr>
          </a:p>
        </p:txBody>
      </p:sp>
      <p:sp>
        <p:nvSpPr>
          <p:cNvPr id="6" name="Footer Placeholder 1">
            <a:extLst>
              <a:ext uri="{FF2B5EF4-FFF2-40B4-BE49-F238E27FC236}">
                <a16:creationId xmlns:a16="http://schemas.microsoft.com/office/drawing/2014/main" id="{36D727A1-A9C2-4054-9863-32F4588EC7D3}"/>
              </a:ext>
            </a:extLst>
          </p:cNvPr>
          <p:cNvSpPr txBox="1">
            <a:spLocks/>
          </p:cNvSpPr>
          <p:nvPr/>
        </p:nvSpPr>
        <p:spPr>
          <a:xfrm>
            <a:off x="4060900" y="6441652"/>
            <a:ext cx="4113728" cy="365030"/>
          </a:xfrm>
          <a:prstGeom prst="rect">
            <a:avLst/>
          </a:prstGeom>
        </p:spPr>
        <p:txBody>
          <a:bodyPr vert="horz" lIns="91416" tIns="45708" rIns="91416" bIns="45708"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399" b="1" dirty="0">
                <a:solidFill>
                  <a:prstClr val="black"/>
                </a:solidFill>
                <a:latin typeface="Calibri" panose="020F0502020204030204"/>
              </a:rPr>
              <a:t>www.gstindia.biz</a:t>
            </a:r>
          </a:p>
        </p:txBody>
      </p:sp>
      <p:sp>
        <p:nvSpPr>
          <p:cNvPr id="7" name="Rectangle: Rounded Corners 6">
            <a:extLst>
              <a:ext uri="{FF2B5EF4-FFF2-40B4-BE49-F238E27FC236}">
                <a16:creationId xmlns:a16="http://schemas.microsoft.com/office/drawing/2014/main" id="{3337C630-ECEC-4279-AB56-708C09017132}"/>
              </a:ext>
            </a:extLst>
          </p:cNvPr>
          <p:cNvSpPr/>
          <p:nvPr/>
        </p:nvSpPr>
        <p:spPr>
          <a:xfrm>
            <a:off x="11126031" y="6450523"/>
            <a:ext cx="928013" cy="38277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799" dirty="0">
              <a:solidFill>
                <a:prstClr val="black"/>
              </a:solidFill>
              <a:latin typeface="Calibri" panose="020F0502020204030204"/>
            </a:endParaRPr>
          </a:p>
        </p:txBody>
      </p:sp>
      <p:sp>
        <p:nvSpPr>
          <p:cNvPr id="8" name="Slide Number Placeholder 2">
            <a:extLst>
              <a:ext uri="{FF2B5EF4-FFF2-40B4-BE49-F238E27FC236}">
                <a16:creationId xmlns:a16="http://schemas.microsoft.com/office/drawing/2014/main" id="{C3B15BEE-08CA-4566-92C5-F30E5AB61AC6}"/>
              </a:ext>
            </a:extLst>
          </p:cNvPr>
          <p:cNvSpPr txBox="1">
            <a:spLocks/>
          </p:cNvSpPr>
          <p:nvPr/>
        </p:nvSpPr>
        <p:spPr>
          <a:xfrm>
            <a:off x="9120367" y="6459396"/>
            <a:ext cx="2742486" cy="365030"/>
          </a:xfrm>
          <a:prstGeom prst="rect">
            <a:avLst/>
          </a:prstGeom>
        </p:spPr>
        <p:txBody>
          <a:bodyPr vert="horz" lIns="91416" tIns="45708" rIns="91416" bIns="45708"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C4AF156-C04C-4D8A-8F54-0A15A26320AC}" type="slidenum">
              <a:rPr lang="en-US" sz="1999" b="1">
                <a:solidFill>
                  <a:prstClr val="black"/>
                </a:solidFill>
                <a:latin typeface="Calibri" panose="020F0502020204030204"/>
              </a:rPr>
              <a:pPr/>
              <a:t>30</a:t>
            </a:fld>
            <a:endParaRPr lang="en-US" sz="1999" b="1" dirty="0">
              <a:solidFill>
                <a:prstClr val="black"/>
              </a:solidFill>
              <a:latin typeface="Calibri" panose="020F0502020204030204"/>
            </a:endParaRPr>
          </a:p>
        </p:txBody>
      </p:sp>
      <p:sp>
        <p:nvSpPr>
          <p:cNvPr id="16" name="Rectangle: Rounded Corners 15">
            <a:extLst>
              <a:ext uri="{FF2B5EF4-FFF2-40B4-BE49-F238E27FC236}">
                <a16:creationId xmlns:a16="http://schemas.microsoft.com/office/drawing/2014/main" id="{73C9516E-C608-41B1-B029-81A40EA2D0A6}"/>
              </a:ext>
            </a:extLst>
          </p:cNvPr>
          <p:cNvSpPr/>
          <p:nvPr/>
        </p:nvSpPr>
        <p:spPr>
          <a:xfrm>
            <a:off x="170077" y="372937"/>
            <a:ext cx="11883967" cy="46526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99" b="1" u="sng" dirty="0">
                <a:solidFill>
                  <a:schemeClr val="tx1"/>
                </a:solidFill>
              </a:rPr>
              <a:t>TABLES OF GSTR-1</a:t>
            </a:r>
            <a:endParaRPr lang="en-US" sz="1799" b="1" u="sng" dirty="0">
              <a:solidFill>
                <a:schemeClr val="tx1"/>
              </a:solidFill>
            </a:endParaRPr>
          </a:p>
        </p:txBody>
      </p:sp>
      <p:graphicFrame>
        <p:nvGraphicFramePr>
          <p:cNvPr id="19" name="Table 18">
            <a:extLst>
              <a:ext uri="{FF2B5EF4-FFF2-40B4-BE49-F238E27FC236}">
                <a16:creationId xmlns:a16="http://schemas.microsoft.com/office/drawing/2014/main" id="{90DD4727-DDC2-4A36-A286-37D8C25FB644}"/>
              </a:ext>
            </a:extLst>
          </p:cNvPr>
          <p:cNvGraphicFramePr>
            <a:graphicFrameLocks noGrp="1"/>
          </p:cNvGraphicFramePr>
          <p:nvPr>
            <p:extLst/>
          </p:nvPr>
        </p:nvGraphicFramePr>
        <p:xfrm>
          <a:off x="170076" y="1066800"/>
          <a:ext cx="11883967" cy="4401786"/>
        </p:xfrm>
        <a:graphic>
          <a:graphicData uri="http://schemas.openxmlformats.org/drawingml/2006/table">
            <a:tbl>
              <a:tblPr firstRow="1" bandRow="1">
                <a:tableStyleId>{5C22544A-7EE6-4342-B048-85BDC9FD1C3A}</a:tableStyleId>
              </a:tblPr>
              <a:tblGrid>
                <a:gridCol w="1328724">
                  <a:extLst>
                    <a:ext uri="{9D8B030D-6E8A-4147-A177-3AD203B41FA5}">
                      <a16:colId xmlns:a16="http://schemas.microsoft.com/office/drawing/2014/main" val="1656249356"/>
                    </a:ext>
                  </a:extLst>
                </a:gridCol>
                <a:gridCol w="10555243">
                  <a:extLst>
                    <a:ext uri="{9D8B030D-6E8A-4147-A177-3AD203B41FA5}">
                      <a16:colId xmlns:a16="http://schemas.microsoft.com/office/drawing/2014/main" val="1619389657"/>
                    </a:ext>
                  </a:extLst>
                </a:gridCol>
              </a:tblGrid>
              <a:tr h="414650">
                <a:tc>
                  <a:txBody>
                    <a:bodyPr/>
                    <a:lstStyle/>
                    <a:p>
                      <a:r>
                        <a:rPr lang="en-US" sz="2000" dirty="0">
                          <a:solidFill>
                            <a:schemeClr val="tx1"/>
                          </a:solidFill>
                        </a:rPr>
                        <a:t>Table No. </a:t>
                      </a:r>
                    </a:p>
                  </a:txBody>
                  <a:tcPr marL="91416" marR="91416"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a:solidFill>
                            <a:schemeClr val="tx1"/>
                          </a:solidFill>
                        </a:rPr>
                        <a:t>Description</a:t>
                      </a:r>
                    </a:p>
                  </a:txBody>
                  <a:tcPr marL="91416" marR="91416"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37985515"/>
                  </a:ext>
                </a:extLst>
              </a:tr>
              <a:tr h="733631">
                <a:tc>
                  <a:txBody>
                    <a:bodyPr/>
                    <a:lstStyle/>
                    <a:p>
                      <a:pPr algn="ctr"/>
                      <a:r>
                        <a:rPr lang="en-IN" sz="2000" b="1" dirty="0"/>
                        <a:t>4</a:t>
                      </a:r>
                      <a:endParaRPr lang="en-US" sz="2000" b="1" dirty="0"/>
                    </a:p>
                  </a:txBody>
                  <a:tcPr marL="91416" marR="91416"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US" sz="2000" dirty="0"/>
                        <a:t>Taxable outward supplies made to registered persons (including UIN-holders) other than supplies covered by Table 6 </a:t>
                      </a:r>
                    </a:p>
                  </a:txBody>
                  <a:tcPr marL="91416" marR="91416"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07948831"/>
                  </a:ext>
                </a:extLst>
              </a:tr>
              <a:tr h="733631">
                <a:tc>
                  <a:txBody>
                    <a:bodyPr/>
                    <a:lstStyle/>
                    <a:p>
                      <a:pPr algn="ctr"/>
                      <a:r>
                        <a:rPr lang="en-IN" sz="2000" b="1" dirty="0"/>
                        <a:t>5</a:t>
                      </a:r>
                      <a:endParaRPr lang="en-US" sz="2000" b="1" dirty="0"/>
                    </a:p>
                  </a:txBody>
                  <a:tcPr marL="91416" marR="91416"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US" sz="2000" dirty="0"/>
                        <a:t>Taxable outward inter-State supplies to un-registered persons where the invoice value is more than Rs 2.5 lakh </a:t>
                      </a:r>
                    </a:p>
                  </a:txBody>
                  <a:tcPr marL="91416" marR="91416"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52132042"/>
                  </a:ext>
                </a:extLst>
              </a:tr>
              <a:tr h="733631">
                <a:tc>
                  <a:txBody>
                    <a:bodyPr/>
                    <a:lstStyle/>
                    <a:p>
                      <a:pPr algn="ctr"/>
                      <a:r>
                        <a:rPr lang="en-IN" sz="2000" b="1" dirty="0"/>
                        <a:t>7</a:t>
                      </a:r>
                      <a:endParaRPr lang="en-US" sz="2000" b="1" dirty="0"/>
                    </a:p>
                  </a:txBody>
                  <a:tcPr marL="91416" marR="91416"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US" sz="2000" dirty="0"/>
                        <a:t>Taxable supplies (Net of debit notes and credit notes) to unregistered persons other than the supplies covered in Table 5</a:t>
                      </a:r>
                    </a:p>
                  </a:txBody>
                  <a:tcPr marL="91416" marR="91416"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42235964"/>
                  </a:ext>
                </a:extLst>
              </a:tr>
              <a:tr h="1052612">
                <a:tc>
                  <a:txBody>
                    <a:bodyPr/>
                    <a:lstStyle/>
                    <a:p>
                      <a:pPr algn="ctr"/>
                      <a:r>
                        <a:rPr lang="en-IN" sz="2000" b="1" dirty="0"/>
                        <a:t>9</a:t>
                      </a:r>
                      <a:endParaRPr lang="en-US" sz="2000" b="1" dirty="0"/>
                    </a:p>
                  </a:txBody>
                  <a:tcPr marL="91416" marR="91416"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US" sz="2000" dirty="0"/>
                        <a:t>Amendments to taxable outward supply details furnished in returns for earlier tax periods in Table 4, 5 and 6 [including debit notes, credit notes, refund vouchers issued during current period and amendments thereof] </a:t>
                      </a:r>
                    </a:p>
                  </a:txBody>
                  <a:tcPr marL="91416" marR="91416"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4772451"/>
                  </a:ext>
                </a:extLst>
              </a:tr>
              <a:tr h="733631">
                <a:tc>
                  <a:txBody>
                    <a:bodyPr/>
                    <a:lstStyle/>
                    <a:p>
                      <a:pPr algn="ctr"/>
                      <a:r>
                        <a:rPr lang="en-IN" sz="2000" b="1" dirty="0"/>
                        <a:t>11</a:t>
                      </a:r>
                      <a:endParaRPr lang="en-US" sz="2000" b="1" dirty="0"/>
                    </a:p>
                  </a:txBody>
                  <a:tcPr marL="91416" marR="91416"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US" sz="2000" dirty="0"/>
                        <a:t>Consolidated Statement of Advances Received/Advance adjusted in the current tax period/ Amendments of information furnished in earlier tax period </a:t>
                      </a:r>
                    </a:p>
                  </a:txBody>
                  <a:tcPr marL="91416" marR="91416"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87417079"/>
                  </a:ext>
                </a:extLst>
              </a:tr>
            </a:tbl>
          </a:graphicData>
        </a:graphic>
      </p:graphicFrame>
    </p:spTree>
    <p:extLst>
      <p:ext uri="{BB962C8B-B14F-4D97-AF65-F5344CB8AC3E}">
        <p14:creationId xmlns:p14="http://schemas.microsoft.com/office/powerpoint/2010/main" val="1444040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4A00BBF5-7B4E-4006-BE00-6F57704FE53C}"/>
              </a:ext>
            </a:extLst>
          </p:cNvPr>
          <p:cNvSpPr/>
          <p:nvPr/>
        </p:nvSpPr>
        <p:spPr>
          <a:xfrm>
            <a:off x="3005431" y="6450523"/>
            <a:ext cx="4970506" cy="38277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799" dirty="0">
              <a:solidFill>
                <a:prstClr val="black"/>
              </a:solidFill>
              <a:latin typeface="Calibri" panose="020F0502020204030204"/>
            </a:endParaRPr>
          </a:p>
        </p:txBody>
      </p:sp>
      <p:sp>
        <p:nvSpPr>
          <p:cNvPr id="6" name="Footer Placeholder 1">
            <a:extLst>
              <a:ext uri="{FF2B5EF4-FFF2-40B4-BE49-F238E27FC236}">
                <a16:creationId xmlns:a16="http://schemas.microsoft.com/office/drawing/2014/main" id="{36D727A1-A9C2-4054-9863-32F4588EC7D3}"/>
              </a:ext>
            </a:extLst>
          </p:cNvPr>
          <p:cNvSpPr txBox="1">
            <a:spLocks/>
          </p:cNvSpPr>
          <p:nvPr/>
        </p:nvSpPr>
        <p:spPr>
          <a:xfrm>
            <a:off x="4060900" y="6441652"/>
            <a:ext cx="4113728" cy="365030"/>
          </a:xfrm>
          <a:prstGeom prst="rect">
            <a:avLst/>
          </a:prstGeom>
        </p:spPr>
        <p:txBody>
          <a:bodyPr vert="horz" lIns="91416" tIns="45708" rIns="91416" bIns="45708"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399" b="1" dirty="0">
                <a:solidFill>
                  <a:prstClr val="black"/>
                </a:solidFill>
                <a:latin typeface="Calibri" panose="020F0502020204030204"/>
              </a:rPr>
              <a:t>www.gstindia.biz</a:t>
            </a:r>
          </a:p>
        </p:txBody>
      </p:sp>
      <p:sp>
        <p:nvSpPr>
          <p:cNvPr id="7" name="Rectangle: Rounded Corners 6">
            <a:extLst>
              <a:ext uri="{FF2B5EF4-FFF2-40B4-BE49-F238E27FC236}">
                <a16:creationId xmlns:a16="http://schemas.microsoft.com/office/drawing/2014/main" id="{3337C630-ECEC-4279-AB56-708C09017132}"/>
              </a:ext>
            </a:extLst>
          </p:cNvPr>
          <p:cNvSpPr/>
          <p:nvPr/>
        </p:nvSpPr>
        <p:spPr>
          <a:xfrm>
            <a:off x="11126031" y="6450523"/>
            <a:ext cx="928013" cy="38277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799" dirty="0">
              <a:solidFill>
                <a:prstClr val="black"/>
              </a:solidFill>
              <a:latin typeface="Calibri" panose="020F0502020204030204"/>
            </a:endParaRPr>
          </a:p>
        </p:txBody>
      </p:sp>
      <p:sp>
        <p:nvSpPr>
          <p:cNvPr id="8" name="Slide Number Placeholder 2">
            <a:extLst>
              <a:ext uri="{FF2B5EF4-FFF2-40B4-BE49-F238E27FC236}">
                <a16:creationId xmlns:a16="http://schemas.microsoft.com/office/drawing/2014/main" id="{C3B15BEE-08CA-4566-92C5-F30E5AB61AC6}"/>
              </a:ext>
            </a:extLst>
          </p:cNvPr>
          <p:cNvSpPr txBox="1">
            <a:spLocks/>
          </p:cNvSpPr>
          <p:nvPr/>
        </p:nvSpPr>
        <p:spPr>
          <a:xfrm>
            <a:off x="9120367" y="6459396"/>
            <a:ext cx="2742486" cy="365030"/>
          </a:xfrm>
          <a:prstGeom prst="rect">
            <a:avLst/>
          </a:prstGeom>
        </p:spPr>
        <p:txBody>
          <a:bodyPr vert="horz" lIns="91416" tIns="45708" rIns="91416" bIns="45708"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C4AF156-C04C-4D8A-8F54-0A15A26320AC}" type="slidenum">
              <a:rPr lang="en-US" sz="1999" b="1">
                <a:solidFill>
                  <a:prstClr val="black"/>
                </a:solidFill>
                <a:latin typeface="Calibri" panose="020F0502020204030204"/>
              </a:rPr>
              <a:pPr/>
              <a:t>31</a:t>
            </a:fld>
            <a:endParaRPr lang="en-US" sz="1999" b="1" dirty="0">
              <a:solidFill>
                <a:prstClr val="black"/>
              </a:solidFill>
              <a:latin typeface="Calibri" panose="020F0502020204030204"/>
            </a:endParaRPr>
          </a:p>
        </p:txBody>
      </p:sp>
      <p:sp>
        <p:nvSpPr>
          <p:cNvPr id="16" name="Rectangle: Rounded Corners 15">
            <a:extLst>
              <a:ext uri="{FF2B5EF4-FFF2-40B4-BE49-F238E27FC236}">
                <a16:creationId xmlns:a16="http://schemas.microsoft.com/office/drawing/2014/main" id="{73C9516E-C608-41B1-B029-81A40EA2D0A6}"/>
              </a:ext>
            </a:extLst>
          </p:cNvPr>
          <p:cNvSpPr/>
          <p:nvPr/>
        </p:nvSpPr>
        <p:spPr>
          <a:xfrm>
            <a:off x="170077" y="372936"/>
            <a:ext cx="11883967" cy="541463"/>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99" b="1" u="sng" dirty="0">
                <a:solidFill>
                  <a:schemeClr val="tx1"/>
                </a:solidFill>
              </a:rPr>
              <a:t>TABLES OF GSTR-1</a:t>
            </a:r>
            <a:endParaRPr lang="en-US" sz="1799" b="1" u="sng" dirty="0">
              <a:solidFill>
                <a:schemeClr val="tx1"/>
              </a:solidFill>
            </a:endParaRPr>
          </a:p>
        </p:txBody>
      </p:sp>
      <p:graphicFrame>
        <p:nvGraphicFramePr>
          <p:cNvPr id="19" name="Table 18">
            <a:extLst>
              <a:ext uri="{FF2B5EF4-FFF2-40B4-BE49-F238E27FC236}">
                <a16:creationId xmlns:a16="http://schemas.microsoft.com/office/drawing/2014/main" id="{90DD4727-DDC2-4A36-A286-37D8C25FB644}"/>
              </a:ext>
            </a:extLst>
          </p:cNvPr>
          <p:cNvGraphicFramePr>
            <a:graphicFrameLocks noGrp="1"/>
          </p:cNvGraphicFramePr>
          <p:nvPr>
            <p:extLst>
              <p:ext uri="{D42A27DB-BD31-4B8C-83A1-F6EECF244321}">
                <p14:modId xmlns:p14="http://schemas.microsoft.com/office/powerpoint/2010/main" val="4161477461"/>
              </p:ext>
            </p:extLst>
          </p:nvPr>
        </p:nvGraphicFramePr>
        <p:xfrm>
          <a:off x="170076" y="990600"/>
          <a:ext cx="11692776" cy="5105400"/>
        </p:xfrm>
        <a:graphic>
          <a:graphicData uri="http://schemas.openxmlformats.org/drawingml/2006/table">
            <a:tbl>
              <a:tblPr firstRow="1" bandRow="1">
                <a:tableStyleId>{5C22544A-7EE6-4342-B048-85BDC9FD1C3A}</a:tableStyleId>
              </a:tblPr>
              <a:tblGrid>
                <a:gridCol w="1307347">
                  <a:extLst>
                    <a:ext uri="{9D8B030D-6E8A-4147-A177-3AD203B41FA5}">
                      <a16:colId xmlns:a16="http://schemas.microsoft.com/office/drawing/2014/main" val="1656249356"/>
                    </a:ext>
                  </a:extLst>
                </a:gridCol>
                <a:gridCol w="10385429">
                  <a:extLst>
                    <a:ext uri="{9D8B030D-6E8A-4147-A177-3AD203B41FA5}">
                      <a16:colId xmlns:a16="http://schemas.microsoft.com/office/drawing/2014/main" val="1619389657"/>
                    </a:ext>
                  </a:extLst>
                </a:gridCol>
              </a:tblGrid>
              <a:tr h="638175">
                <a:tc>
                  <a:txBody>
                    <a:bodyPr/>
                    <a:lstStyle/>
                    <a:p>
                      <a:pPr>
                        <a:lnSpc>
                          <a:spcPct val="100000"/>
                        </a:lnSpc>
                      </a:pPr>
                      <a:r>
                        <a:rPr lang="en-US" sz="2000" dirty="0">
                          <a:solidFill>
                            <a:schemeClr val="tx1"/>
                          </a:solidFill>
                        </a:rPr>
                        <a:t>Table No. </a:t>
                      </a:r>
                    </a:p>
                  </a:txBody>
                  <a:tcPr marL="91416" marR="91416"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0000"/>
                        </a:lnSpc>
                      </a:pPr>
                      <a:r>
                        <a:rPr lang="en-US" sz="2000" dirty="0">
                          <a:solidFill>
                            <a:schemeClr val="tx1"/>
                          </a:solidFill>
                        </a:rPr>
                        <a:t>Description</a:t>
                      </a:r>
                    </a:p>
                  </a:txBody>
                  <a:tcPr marL="91416" marR="91416"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37985515"/>
                  </a:ext>
                </a:extLst>
              </a:tr>
              <a:tr h="638175">
                <a:tc>
                  <a:txBody>
                    <a:bodyPr/>
                    <a:lstStyle/>
                    <a:p>
                      <a:pPr algn="ctr">
                        <a:lnSpc>
                          <a:spcPct val="100000"/>
                        </a:lnSpc>
                      </a:pPr>
                      <a:r>
                        <a:rPr lang="en-IN" sz="2000" b="1" dirty="0"/>
                        <a:t>6A</a:t>
                      </a:r>
                      <a:endParaRPr lang="en-US" sz="2000" b="1" dirty="0"/>
                    </a:p>
                  </a:txBody>
                  <a:tcPr marL="91416" marR="91416"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0000"/>
                        </a:lnSpc>
                      </a:pPr>
                      <a:r>
                        <a:rPr lang="en-US" sz="2000" dirty="0"/>
                        <a:t>Exports </a:t>
                      </a:r>
                    </a:p>
                  </a:txBody>
                  <a:tcPr marL="91416" marR="91416"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52132042"/>
                  </a:ext>
                </a:extLst>
              </a:tr>
              <a:tr h="638175">
                <a:tc>
                  <a:txBody>
                    <a:bodyPr/>
                    <a:lstStyle/>
                    <a:p>
                      <a:pPr algn="ctr">
                        <a:lnSpc>
                          <a:spcPct val="100000"/>
                        </a:lnSpc>
                      </a:pPr>
                      <a:r>
                        <a:rPr lang="en-IN" sz="2000" b="1" dirty="0"/>
                        <a:t>6B</a:t>
                      </a:r>
                      <a:endParaRPr lang="en-US" sz="2000" b="1" dirty="0"/>
                    </a:p>
                  </a:txBody>
                  <a:tcPr marL="91416" marR="91416"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0000"/>
                        </a:lnSpc>
                      </a:pPr>
                      <a:r>
                        <a:rPr lang="en-US" sz="2000" dirty="0"/>
                        <a:t>Supplies made to SEZ unit or SEZ Developer </a:t>
                      </a:r>
                    </a:p>
                  </a:txBody>
                  <a:tcPr marL="91416" marR="91416"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42235964"/>
                  </a:ext>
                </a:extLst>
              </a:tr>
              <a:tr h="638175">
                <a:tc>
                  <a:txBody>
                    <a:bodyPr/>
                    <a:lstStyle/>
                    <a:p>
                      <a:pPr algn="ctr">
                        <a:lnSpc>
                          <a:spcPct val="100000"/>
                        </a:lnSpc>
                      </a:pPr>
                      <a:r>
                        <a:rPr lang="en-IN" sz="2000" b="1" dirty="0"/>
                        <a:t>6C</a:t>
                      </a:r>
                      <a:endParaRPr lang="en-US" sz="2000" b="1" dirty="0"/>
                    </a:p>
                  </a:txBody>
                  <a:tcPr marL="91416" marR="91416"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0000"/>
                        </a:lnSpc>
                      </a:pPr>
                      <a:r>
                        <a:rPr lang="en-US" sz="2000" dirty="0"/>
                        <a:t>Deemed exports </a:t>
                      </a:r>
                    </a:p>
                  </a:txBody>
                  <a:tcPr marL="91416" marR="91416"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4772451"/>
                  </a:ext>
                </a:extLst>
              </a:tr>
              <a:tr h="638175">
                <a:tc>
                  <a:txBody>
                    <a:bodyPr/>
                    <a:lstStyle/>
                    <a:p>
                      <a:pPr algn="ctr">
                        <a:lnSpc>
                          <a:spcPct val="100000"/>
                        </a:lnSpc>
                      </a:pPr>
                      <a:r>
                        <a:rPr lang="en-IN" sz="2000" b="1" dirty="0"/>
                        <a:t>8A</a:t>
                      </a:r>
                      <a:endParaRPr lang="en-US" sz="2000" b="1" dirty="0"/>
                    </a:p>
                  </a:txBody>
                  <a:tcPr marL="91416" marR="91416"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0000"/>
                        </a:lnSpc>
                      </a:pPr>
                      <a:r>
                        <a:rPr lang="en-US" sz="2000" dirty="0"/>
                        <a:t>Inter-State supplies to registered persons </a:t>
                      </a:r>
                    </a:p>
                  </a:txBody>
                  <a:tcPr marL="91416" marR="91416"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07213641"/>
                  </a:ext>
                </a:extLst>
              </a:tr>
              <a:tr h="638175">
                <a:tc>
                  <a:txBody>
                    <a:bodyPr/>
                    <a:lstStyle/>
                    <a:p>
                      <a:pPr algn="ctr">
                        <a:lnSpc>
                          <a:spcPct val="100000"/>
                        </a:lnSpc>
                      </a:pPr>
                      <a:r>
                        <a:rPr lang="en-IN" sz="2000" b="1" dirty="0"/>
                        <a:t>8B</a:t>
                      </a:r>
                      <a:endParaRPr lang="en-US" sz="2000" b="1" dirty="0"/>
                    </a:p>
                  </a:txBody>
                  <a:tcPr marL="91416" marR="91416"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0000"/>
                        </a:lnSpc>
                      </a:pPr>
                      <a:r>
                        <a:rPr lang="en-US" sz="2000" dirty="0"/>
                        <a:t>Intra- State supplies to registered persons </a:t>
                      </a:r>
                    </a:p>
                  </a:txBody>
                  <a:tcPr marL="91416" marR="91416"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48187304"/>
                  </a:ext>
                </a:extLst>
              </a:tr>
              <a:tr h="638175">
                <a:tc>
                  <a:txBody>
                    <a:bodyPr/>
                    <a:lstStyle/>
                    <a:p>
                      <a:pPr algn="ctr">
                        <a:lnSpc>
                          <a:spcPct val="100000"/>
                        </a:lnSpc>
                      </a:pPr>
                      <a:r>
                        <a:rPr lang="en-IN" sz="2000" b="1" dirty="0"/>
                        <a:t>8C</a:t>
                      </a:r>
                      <a:endParaRPr lang="en-US" sz="2000" b="1" dirty="0"/>
                    </a:p>
                  </a:txBody>
                  <a:tcPr marL="91416" marR="91416"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0000"/>
                        </a:lnSpc>
                      </a:pPr>
                      <a:r>
                        <a:rPr lang="en-US" sz="2000" dirty="0"/>
                        <a:t>Inter-State supplies to unregistered persons  </a:t>
                      </a:r>
                    </a:p>
                  </a:txBody>
                  <a:tcPr marL="91416" marR="91416"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62938745"/>
                  </a:ext>
                </a:extLst>
              </a:tr>
              <a:tr h="638175">
                <a:tc>
                  <a:txBody>
                    <a:bodyPr/>
                    <a:lstStyle/>
                    <a:p>
                      <a:pPr algn="ctr">
                        <a:lnSpc>
                          <a:spcPct val="100000"/>
                        </a:lnSpc>
                      </a:pPr>
                      <a:r>
                        <a:rPr lang="en-IN" sz="2000" b="1" dirty="0"/>
                        <a:t>8D</a:t>
                      </a:r>
                      <a:endParaRPr lang="en-US" sz="2000" b="1" dirty="0"/>
                    </a:p>
                  </a:txBody>
                  <a:tcPr marL="91416" marR="91416"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0000"/>
                        </a:lnSpc>
                      </a:pPr>
                      <a:r>
                        <a:rPr lang="en-US" sz="2000" dirty="0"/>
                        <a:t>Intra-State supplies to unregistered persons </a:t>
                      </a:r>
                    </a:p>
                  </a:txBody>
                  <a:tcPr marL="91416" marR="91416"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19460917"/>
                  </a:ext>
                </a:extLst>
              </a:tr>
            </a:tbl>
          </a:graphicData>
        </a:graphic>
      </p:graphicFrame>
    </p:spTree>
    <p:extLst>
      <p:ext uri="{BB962C8B-B14F-4D97-AF65-F5344CB8AC3E}">
        <p14:creationId xmlns:p14="http://schemas.microsoft.com/office/powerpoint/2010/main" val="1190540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4A00BBF5-7B4E-4006-BE00-6F57704FE53C}"/>
              </a:ext>
            </a:extLst>
          </p:cNvPr>
          <p:cNvSpPr/>
          <p:nvPr/>
        </p:nvSpPr>
        <p:spPr>
          <a:xfrm>
            <a:off x="3005431" y="6450523"/>
            <a:ext cx="4970506" cy="38277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2400" dirty="0">
              <a:solidFill>
                <a:prstClr val="black"/>
              </a:solidFill>
              <a:latin typeface="Calibri" panose="020F0502020204030204"/>
            </a:endParaRPr>
          </a:p>
        </p:txBody>
      </p:sp>
      <p:sp>
        <p:nvSpPr>
          <p:cNvPr id="6" name="Footer Placeholder 1">
            <a:extLst>
              <a:ext uri="{FF2B5EF4-FFF2-40B4-BE49-F238E27FC236}">
                <a16:creationId xmlns:a16="http://schemas.microsoft.com/office/drawing/2014/main" id="{36D727A1-A9C2-4054-9863-32F4588EC7D3}"/>
              </a:ext>
            </a:extLst>
          </p:cNvPr>
          <p:cNvSpPr txBox="1">
            <a:spLocks/>
          </p:cNvSpPr>
          <p:nvPr/>
        </p:nvSpPr>
        <p:spPr>
          <a:xfrm>
            <a:off x="4060900" y="6441652"/>
            <a:ext cx="4113728" cy="365030"/>
          </a:xfrm>
          <a:prstGeom prst="rect">
            <a:avLst/>
          </a:prstGeom>
        </p:spPr>
        <p:txBody>
          <a:bodyPr vert="horz" lIns="91416" tIns="45708" rIns="91416" bIns="45708"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b="1" dirty="0">
                <a:solidFill>
                  <a:prstClr val="black"/>
                </a:solidFill>
                <a:latin typeface="Calibri" panose="020F0502020204030204"/>
              </a:rPr>
              <a:t>www.gstindia.biz</a:t>
            </a:r>
          </a:p>
        </p:txBody>
      </p:sp>
      <p:sp>
        <p:nvSpPr>
          <p:cNvPr id="7" name="Rectangle: Rounded Corners 6">
            <a:extLst>
              <a:ext uri="{FF2B5EF4-FFF2-40B4-BE49-F238E27FC236}">
                <a16:creationId xmlns:a16="http://schemas.microsoft.com/office/drawing/2014/main" id="{3337C630-ECEC-4279-AB56-708C09017132}"/>
              </a:ext>
            </a:extLst>
          </p:cNvPr>
          <p:cNvSpPr/>
          <p:nvPr/>
        </p:nvSpPr>
        <p:spPr>
          <a:xfrm>
            <a:off x="11126031" y="6450523"/>
            <a:ext cx="928013" cy="38277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2400" dirty="0">
              <a:solidFill>
                <a:prstClr val="black"/>
              </a:solidFill>
              <a:latin typeface="Calibri" panose="020F0502020204030204"/>
            </a:endParaRPr>
          </a:p>
        </p:txBody>
      </p:sp>
      <p:sp>
        <p:nvSpPr>
          <p:cNvPr id="8" name="Slide Number Placeholder 2">
            <a:extLst>
              <a:ext uri="{FF2B5EF4-FFF2-40B4-BE49-F238E27FC236}">
                <a16:creationId xmlns:a16="http://schemas.microsoft.com/office/drawing/2014/main" id="{C3B15BEE-08CA-4566-92C5-F30E5AB61AC6}"/>
              </a:ext>
            </a:extLst>
          </p:cNvPr>
          <p:cNvSpPr txBox="1">
            <a:spLocks/>
          </p:cNvSpPr>
          <p:nvPr/>
        </p:nvSpPr>
        <p:spPr>
          <a:xfrm>
            <a:off x="9120367" y="6459396"/>
            <a:ext cx="2742486" cy="365030"/>
          </a:xfrm>
          <a:prstGeom prst="rect">
            <a:avLst/>
          </a:prstGeom>
        </p:spPr>
        <p:txBody>
          <a:bodyPr vert="horz" lIns="91416" tIns="45708" rIns="91416" bIns="45708"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C4AF156-C04C-4D8A-8F54-0A15A26320AC}" type="slidenum">
              <a:rPr lang="en-US" sz="2400" b="1">
                <a:solidFill>
                  <a:prstClr val="black"/>
                </a:solidFill>
                <a:latin typeface="Calibri" panose="020F0502020204030204"/>
              </a:rPr>
              <a:pPr/>
              <a:t>32</a:t>
            </a:fld>
            <a:endParaRPr lang="en-US" sz="2400" b="1" dirty="0">
              <a:solidFill>
                <a:prstClr val="black"/>
              </a:solidFill>
              <a:latin typeface="Calibri" panose="020F0502020204030204"/>
            </a:endParaRPr>
          </a:p>
        </p:txBody>
      </p:sp>
      <p:graphicFrame>
        <p:nvGraphicFramePr>
          <p:cNvPr id="14" name="Diagram 13">
            <a:extLst>
              <a:ext uri="{FF2B5EF4-FFF2-40B4-BE49-F238E27FC236}">
                <a16:creationId xmlns:a16="http://schemas.microsoft.com/office/drawing/2014/main" id="{64BD9A49-1E3C-4CF6-9DCA-3F9F0E78518B}"/>
              </a:ext>
            </a:extLst>
          </p:cNvPr>
          <p:cNvGraphicFramePr/>
          <p:nvPr>
            <p:extLst>
              <p:ext uri="{D42A27DB-BD31-4B8C-83A1-F6EECF244321}">
                <p14:modId xmlns:p14="http://schemas.microsoft.com/office/powerpoint/2010/main" val="1607531577"/>
              </p:ext>
            </p:extLst>
          </p:nvPr>
        </p:nvGraphicFramePr>
        <p:xfrm>
          <a:off x="180706" y="1257891"/>
          <a:ext cx="11873338" cy="49143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 name="Rectangle: Rounded Corners 14">
            <a:extLst>
              <a:ext uri="{FF2B5EF4-FFF2-40B4-BE49-F238E27FC236}">
                <a16:creationId xmlns:a16="http://schemas.microsoft.com/office/drawing/2014/main" id="{8941F24B-8F02-4483-82E7-495E821A5EED}"/>
              </a:ext>
            </a:extLst>
          </p:cNvPr>
          <p:cNvSpPr/>
          <p:nvPr/>
        </p:nvSpPr>
        <p:spPr>
          <a:xfrm>
            <a:off x="9396733" y="2895600"/>
            <a:ext cx="2466120" cy="2994196"/>
          </a:xfrm>
          <a:prstGeom prst="round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Arial" panose="020B0604020202020204" pitchFamily="34" charset="0"/>
                <a:cs typeface="Arial" panose="020B0604020202020204" pitchFamily="34" charset="0"/>
              </a:rPr>
              <a:t>Table 3.1 (b) of GSTR-3B and Table 6A, 6B &amp; 6C of GSTR-1</a:t>
            </a:r>
          </a:p>
        </p:txBody>
      </p:sp>
      <p:sp>
        <p:nvSpPr>
          <p:cNvPr id="16" name="Rectangle: Rounded Corners 15">
            <a:extLst>
              <a:ext uri="{FF2B5EF4-FFF2-40B4-BE49-F238E27FC236}">
                <a16:creationId xmlns:a16="http://schemas.microsoft.com/office/drawing/2014/main" id="{73C9516E-C608-41B1-B029-81A40EA2D0A6}"/>
              </a:ext>
            </a:extLst>
          </p:cNvPr>
          <p:cNvSpPr/>
          <p:nvPr/>
        </p:nvSpPr>
        <p:spPr>
          <a:xfrm>
            <a:off x="170077" y="372936"/>
            <a:ext cx="11883967" cy="70156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u="sng" dirty="0">
                <a:solidFill>
                  <a:schemeClr val="tx1"/>
                </a:solidFill>
              </a:rPr>
              <a:t>MATCHING OF DETAILS OF OUTWARD SUPPLIES OF GOODS OR SERVICES</a:t>
            </a:r>
          </a:p>
        </p:txBody>
      </p:sp>
    </p:spTree>
    <p:extLst>
      <p:ext uri="{BB962C8B-B14F-4D97-AF65-F5344CB8AC3E}">
        <p14:creationId xmlns:p14="http://schemas.microsoft.com/office/powerpoint/2010/main" val="2204829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4A00BBF5-7B4E-4006-BE00-6F57704FE53C}"/>
              </a:ext>
            </a:extLst>
          </p:cNvPr>
          <p:cNvSpPr/>
          <p:nvPr/>
        </p:nvSpPr>
        <p:spPr>
          <a:xfrm>
            <a:off x="3005431" y="6450523"/>
            <a:ext cx="4970506" cy="38277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799" dirty="0">
              <a:solidFill>
                <a:prstClr val="black"/>
              </a:solidFill>
              <a:latin typeface="Calibri" panose="020F0502020204030204"/>
            </a:endParaRPr>
          </a:p>
        </p:txBody>
      </p:sp>
      <p:sp>
        <p:nvSpPr>
          <p:cNvPr id="6" name="Footer Placeholder 1">
            <a:extLst>
              <a:ext uri="{FF2B5EF4-FFF2-40B4-BE49-F238E27FC236}">
                <a16:creationId xmlns:a16="http://schemas.microsoft.com/office/drawing/2014/main" id="{36D727A1-A9C2-4054-9863-32F4588EC7D3}"/>
              </a:ext>
            </a:extLst>
          </p:cNvPr>
          <p:cNvSpPr txBox="1">
            <a:spLocks/>
          </p:cNvSpPr>
          <p:nvPr/>
        </p:nvSpPr>
        <p:spPr>
          <a:xfrm>
            <a:off x="4060900" y="6441652"/>
            <a:ext cx="4113728" cy="365030"/>
          </a:xfrm>
          <a:prstGeom prst="rect">
            <a:avLst/>
          </a:prstGeom>
        </p:spPr>
        <p:txBody>
          <a:bodyPr vert="horz" lIns="91416" tIns="45708" rIns="91416" bIns="45708"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399" b="1" dirty="0">
                <a:solidFill>
                  <a:prstClr val="black"/>
                </a:solidFill>
                <a:latin typeface="Calibri" panose="020F0502020204030204"/>
              </a:rPr>
              <a:t>www.gstindia.biz</a:t>
            </a:r>
          </a:p>
        </p:txBody>
      </p:sp>
      <p:sp>
        <p:nvSpPr>
          <p:cNvPr id="7" name="Rectangle: Rounded Corners 6">
            <a:extLst>
              <a:ext uri="{FF2B5EF4-FFF2-40B4-BE49-F238E27FC236}">
                <a16:creationId xmlns:a16="http://schemas.microsoft.com/office/drawing/2014/main" id="{3337C630-ECEC-4279-AB56-708C09017132}"/>
              </a:ext>
            </a:extLst>
          </p:cNvPr>
          <p:cNvSpPr/>
          <p:nvPr/>
        </p:nvSpPr>
        <p:spPr>
          <a:xfrm>
            <a:off x="11126031" y="6450523"/>
            <a:ext cx="928013" cy="38277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799" dirty="0">
              <a:solidFill>
                <a:prstClr val="black"/>
              </a:solidFill>
              <a:latin typeface="Calibri" panose="020F0502020204030204"/>
            </a:endParaRPr>
          </a:p>
        </p:txBody>
      </p:sp>
      <p:sp>
        <p:nvSpPr>
          <p:cNvPr id="8" name="Slide Number Placeholder 2">
            <a:extLst>
              <a:ext uri="{FF2B5EF4-FFF2-40B4-BE49-F238E27FC236}">
                <a16:creationId xmlns:a16="http://schemas.microsoft.com/office/drawing/2014/main" id="{C3B15BEE-08CA-4566-92C5-F30E5AB61AC6}"/>
              </a:ext>
            </a:extLst>
          </p:cNvPr>
          <p:cNvSpPr txBox="1">
            <a:spLocks/>
          </p:cNvSpPr>
          <p:nvPr/>
        </p:nvSpPr>
        <p:spPr>
          <a:xfrm>
            <a:off x="9120367" y="6459396"/>
            <a:ext cx="2742486" cy="365030"/>
          </a:xfrm>
          <a:prstGeom prst="rect">
            <a:avLst/>
          </a:prstGeom>
        </p:spPr>
        <p:txBody>
          <a:bodyPr vert="horz" lIns="91416" tIns="45708" rIns="91416" bIns="45708"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C4AF156-C04C-4D8A-8F54-0A15A26320AC}" type="slidenum">
              <a:rPr lang="en-US" sz="1999" b="1">
                <a:solidFill>
                  <a:prstClr val="black"/>
                </a:solidFill>
                <a:latin typeface="Calibri" panose="020F0502020204030204"/>
              </a:rPr>
              <a:pPr/>
              <a:t>33</a:t>
            </a:fld>
            <a:endParaRPr lang="en-US" sz="1999" b="1" dirty="0">
              <a:solidFill>
                <a:prstClr val="black"/>
              </a:solidFill>
              <a:latin typeface="Calibri" panose="020F0502020204030204"/>
            </a:endParaRPr>
          </a:p>
        </p:txBody>
      </p:sp>
      <p:graphicFrame>
        <p:nvGraphicFramePr>
          <p:cNvPr id="14" name="Diagram 13">
            <a:extLst>
              <a:ext uri="{FF2B5EF4-FFF2-40B4-BE49-F238E27FC236}">
                <a16:creationId xmlns:a16="http://schemas.microsoft.com/office/drawing/2014/main" id="{64BD9A49-1E3C-4CF6-9DCA-3F9F0E78518B}"/>
              </a:ext>
            </a:extLst>
          </p:cNvPr>
          <p:cNvGraphicFramePr/>
          <p:nvPr>
            <p:extLst>
              <p:ext uri="{D42A27DB-BD31-4B8C-83A1-F6EECF244321}">
                <p14:modId xmlns:p14="http://schemas.microsoft.com/office/powerpoint/2010/main" val="1395420634"/>
              </p:ext>
            </p:extLst>
          </p:nvPr>
        </p:nvGraphicFramePr>
        <p:xfrm>
          <a:off x="180706" y="1223318"/>
          <a:ext cx="11873338" cy="49143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 name="Rectangle: Rounded Corners 14">
            <a:extLst>
              <a:ext uri="{FF2B5EF4-FFF2-40B4-BE49-F238E27FC236}">
                <a16:creationId xmlns:a16="http://schemas.microsoft.com/office/drawing/2014/main" id="{8941F24B-8F02-4483-82E7-495E821A5EED}"/>
              </a:ext>
            </a:extLst>
          </p:cNvPr>
          <p:cNvSpPr/>
          <p:nvPr/>
        </p:nvSpPr>
        <p:spPr>
          <a:xfrm>
            <a:off x="9396733" y="3211090"/>
            <a:ext cx="2466120" cy="2678706"/>
          </a:xfrm>
          <a:prstGeom prst="round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399" b="1" dirty="0">
                <a:solidFill>
                  <a:schemeClr val="tx1"/>
                </a:solidFill>
              </a:rPr>
              <a:t>Table 4A(1) &amp; (2) should match with ICEGATE Data</a:t>
            </a:r>
          </a:p>
        </p:txBody>
      </p:sp>
      <p:sp>
        <p:nvSpPr>
          <p:cNvPr id="16" name="Rectangle: Rounded Corners 15">
            <a:extLst>
              <a:ext uri="{FF2B5EF4-FFF2-40B4-BE49-F238E27FC236}">
                <a16:creationId xmlns:a16="http://schemas.microsoft.com/office/drawing/2014/main" id="{73C9516E-C608-41B1-B029-81A40EA2D0A6}"/>
              </a:ext>
            </a:extLst>
          </p:cNvPr>
          <p:cNvSpPr/>
          <p:nvPr/>
        </p:nvSpPr>
        <p:spPr>
          <a:xfrm>
            <a:off x="170077" y="372937"/>
            <a:ext cx="11883967" cy="54146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99" b="1" u="sng" dirty="0">
                <a:solidFill>
                  <a:schemeClr val="tx1"/>
                </a:solidFill>
              </a:rPr>
              <a:t>MATCHING OF ELIGIBLE ITC</a:t>
            </a:r>
            <a:endParaRPr lang="en-US" sz="1799" b="1" u="sng" dirty="0">
              <a:solidFill>
                <a:schemeClr val="tx1"/>
              </a:solidFill>
            </a:endParaRPr>
          </a:p>
        </p:txBody>
      </p:sp>
    </p:spTree>
    <p:extLst>
      <p:ext uri="{BB962C8B-B14F-4D97-AF65-F5344CB8AC3E}">
        <p14:creationId xmlns:p14="http://schemas.microsoft.com/office/powerpoint/2010/main" val="2728820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4A00BBF5-7B4E-4006-BE00-6F57704FE53C}"/>
              </a:ext>
            </a:extLst>
          </p:cNvPr>
          <p:cNvSpPr/>
          <p:nvPr/>
        </p:nvSpPr>
        <p:spPr>
          <a:xfrm>
            <a:off x="3004625" y="6451310"/>
            <a:ext cx="4971801" cy="38287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6" name="Footer Placeholder 1">
            <a:extLst>
              <a:ext uri="{FF2B5EF4-FFF2-40B4-BE49-F238E27FC236}">
                <a16:creationId xmlns:a16="http://schemas.microsoft.com/office/drawing/2014/main" id="{36D727A1-A9C2-4054-9863-32F4588EC7D3}"/>
              </a:ext>
            </a:extLst>
          </p:cNvPr>
          <p:cNvSpPr txBox="1">
            <a:spLocks/>
          </p:cNvSpPr>
          <p:nvPr/>
        </p:nvSpPr>
        <p:spPr>
          <a:xfrm>
            <a:off x="4060370" y="6442435"/>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b="1" dirty="0">
                <a:solidFill>
                  <a:schemeClr val="tx1"/>
                </a:solidFill>
              </a:rPr>
              <a:t>www.gstindia.biz</a:t>
            </a:r>
          </a:p>
        </p:txBody>
      </p:sp>
      <p:sp>
        <p:nvSpPr>
          <p:cNvPr id="7" name="Rectangle: Rounded Corners 6">
            <a:extLst>
              <a:ext uri="{FF2B5EF4-FFF2-40B4-BE49-F238E27FC236}">
                <a16:creationId xmlns:a16="http://schemas.microsoft.com/office/drawing/2014/main" id="{3337C630-ECEC-4279-AB56-708C09017132}"/>
              </a:ext>
            </a:extLst>
          </p:cNvPr>
          <p:cNvSpPr/>
          <p:nvPr/>
        </p:nvSpPr>
        <p:spPr>
          <a:xfrm>
            <a:off x="11127340" y="6451310"/>
            <a:ext cx="928255" cy="38287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8" name="Slide Number Placeholder 2">
            <a:extLst>
              <a:ext uri="{FF2B5EF4-FFF2-40B4-BE49-F238E27FC236}">
                <a16:creationId xmlns:a16="http://schemas.microsoft.com/office/drawing/2014/main" id="{C3B15BEE-08CA-4566-92C5-F30E5AB61AC6}"/>
              </a:ext>
            </a:extLst>
          </p:cNvPr>
          <p:cNvSpPr txBox="1">
            <a:spLocks/>
          </p:cNvSpPr>
          <p:nvPr/>
        </p:nvSpPr>
        <p:spPr>
          <a:xfrm>
            <a:off x="9121155" y="6460184"/>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C4AF156-C04C-4D8A-8F54-0A15A26320AC}" type="slidenum">
              <a:rPr lang="en-US" sz="2000" b="1" smtClean="0">
                <a:solidFill>
                  <a:schemeClr val="tx1"/>
                </a:solidFill>
              </a:rPr>
              <a:pPr/>
              <a:t>34</a:t>
            </a:fld>
            <a:endParaRPr lang="en-US" sz="2000" b="1" dirty="0">
              <a:solidFill>
                <a:schemeClr val="tx1"/>
              </a:solidFill>
            </a:endParaRPr>
          </a:p>
        </p:txBody>
      </p:sp>
      <p:graphicFrame>
        <p:nvGraphicFramePr>
          <p:cNvPr id="11" name="Diagram 10">
            <a:extLst>
              <a:ext uri="{FF2B5EF4-FFF2-40B4-BE49-F238E27FC236}">
                <a16:creationId xmlns:a16="http://schemas.microsoft.com/office/drawing/2014/main" id="{548F0A59-0072-4ED0-B9D1-7FBB7A3A9A85}"/>
              </a:ext>
            </a:extLst>
          </p:cNvPr>
          <p:cNvGraphicFramePr/>
          <p:nvPr>
            <p:extLst>
              <p:ext uri="{D42A27DB-BD31-4B8C-83A1-F6EECF244321}">
                <p14:modId xmlns:p14="http://schemas.microsoft.com/office/powerpoint/2010/main" val="778426532"/>
              </p:ext>
            </p:extLst>
          </p:nvPr>
        </p:nvGraphicFramePr>
        <p:xfrm>
          <a:off x="455612" y="1752600"/>
          <a:ext cx="2895600" cy="1752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5" name="Picture 14">
            <a:extLst>
              <a:ext uri="{FF2B5EF4-FFF2-40B4-BE49-F238E27FC236}">
                <a16:creationId xmlns:a16="http://schemas.microsoft.com/office/drawing/2014/main" id="{FDD1030E-C21E-49A0-AA7D-4C78806E0E1E}"/>
              </a:ext>
            </a:extLst>
          </p:cNvPr>
          <p:cNvPicPr>
            <a:picLocks noChangeAspect="1"/>
          </p:cNvPicPr>
          <p:nvPr/>
        </p:nvPicPr>
        <p:blipFill>
          <a:blip r:embed="rId8"/>
          <a:stretch>
            <a:fillRect/>
          </a:stretch>
        </p:blipFill>
        <p:spPr>
          <a:xfrm>
            <a:off x="4265612" y="1066800"/>
            <a:ext cx="3276600" cy="3124200"/>
          </a:xfrm>
          <a:prstGeom prst="rect">
            <a:avLst/>
          </a:prstGeom>
        </p:spPr>
      </p:pic>
      <p:sp>
        <p:nvSpPr>
          <p:cNvPr id="20" name="TextBox 19">
            <a:extLst>
              <a:ext uri="{FF2B5EF4-FFF2-40B4-BE49-F238E27FC236}">
                <a16:creationId xmlns:a16="http://schemas.microsoft.com/office/drawing/2014/main" id="{3080B3A9-250C-46FA-8BBC-7155976AE5B1}"/>
              </a:ext>
            </a:extLst>
          </p:cNvPr>
          <p:cNvSpPr txBox="1"/>
          <p:nvPr/>
        </p:nvSpPr>
        <p:spPr>
          <a:xfrm>
            <a:off x="8304212" y="1600200"/>
            <a:ext cx="2895600" cy="1737360"/>
          </a:xfrm>
          <a:prstGeom prst="rect">
            <a:avLst/>
          </a:prstGeom>
          <a:solidFill>
            <a:srgbClr val="FFFF00"/>
          </a:solidFill>
        </p:spPr>
        <p:style>
          <a:lnRef idx="0">
            <a:scrgbClr r="0" g="0" b="0"/>
          </a:lnRef>
          <a:fillRef idx="0">
            <a:scrgbClr r="0" g="0" b="0"/>
          </a:fillRef>
          <a:effectRef idx="0">
            <a:scrgbClr r="0" g="0" b="0"/>
          </a:effectRef>
          <a:fontRef idx="minor">
            <a:schemeClr val="lt1"/>
          </a:fontRef>
        </p:style>
        <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3200" kern="120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Circular No. 26/2017 dated 29</a:t>
            </a:r>
            <a:r>
              <a:rPr lang="en-US" sz="3200" kern="1200" baseline="3000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th</a:t>
            </a:r>
            <a:r>
              <a:rPr lang="en-US" sz="3200" kern="120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Dec 2017</a:t>
            </a:r>
          </a:p>
        </p:txBody>
      </p:sp>
    </p:spTree>
    <p:extLst>
      <p:ext uri="{BB962C8B-B14F-4D97-AF65-F5344CB8AC3E}">
        <p14:creationId xmlns:p14="http://schemas.microsoft.com/office/powerpoint/2010/main" val="2057521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4A00BBF5-7B4E-4006-BE00-6F57704FE53C}"/>
              </a:ext>
            </a:extLst>
          </p:cNvPr>
          <p:cNvSpPr/>
          <p:nvPr/>
        </p:nvSpPr>
        <p:spPr>
          <a:xfrm>
            <a:off x="3005431" y="6450523"/>
            <a:ext cx="4970506" cy="38277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799" dirty="0">
              <a:solidFill>
                <a:prstClr val="black"/>
              </a:solidFill>
              <a:latin typeface="Calibri" panose="020F0502020204030204"/>
            </a:endParaRPr>
          </a:p>
        </p:txBody>
      </p:sp>
      <p:sp>
        <p:nvSpPr>
          <p:cNvPr id="6" name="Footer Placeholder 1">
            <a:extLst>
              <a:ext uri="{FF2B5EF4-FFF2-40B4-BE49-F238E27FC236}">
                <a16:creationId xmlns:a16="http://schemas.microsoft.com/office/drawing/2014/main" id="{36D727A1-A9C2-4054-9863-32F4588EC7D3}"/>
              </a:ext>
            </a:extLst>
          </p:cNvPr>
          <p:cNvSpPr txBox="1">
            <a:spLocks/>
          </p:cNvSpPr>
          <p:nvPr/>
        </p:nvSpPr>
        <p:spPr>
          <a:xfrm>
            <a:off x="4060900" y="6441652"/>
            <a:ext cx="4113728" cy="365030"/>
          </a:xfrm>
          <a:prstGeom prst="rect">
            <a:avLst/>
          </a:prstGeom>
        </p:spPr>
        <p:txBody>
          <a:bodyPr vert="horz" lIns="91416" tIns="45708" rIns="91416" bIns="45708"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399" b="1" dirty="0">
                <a:solidFill>
                  <a:prstClr val="black"/>
                </a:solidFill>
                <a:latin typeface="Calibri" panose="020F0502020204030204"/>
              </a:rPr>
              <a:t>www.gstindia.biz</a:t>
            </a:r>
          </a:p>
        </p:txBody>
      </p:sp>
      <p:sp>
        <p:nvSpPr>
          <p:cNvPr id="7" name="Rectangle: Rounded Corners 6">
            <a:extLst>
              <a:ext uri="{FF2B5EF4-FFF2-40B4-BE49-F238E27FC236}">
                <a16:creationId xmlns:a16="http://schemas.microsoft.com/office/drawing/2014/main" id="{3337C630-ECEC-4279-AB56-708C09017132}"/>
              </a:ext>
            </a:extLst>
          </p:cNvPr>
          <p:cNvSpPr/>
          <p:nvPr/>
        </p:nvSpPr>
        <p:spPr>
          <a:xfrm>
            <a:off x="11126031" y="6450523"/>
            <a:ext cx="928013" cy="38277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799" dirty="0">
              <a:solidFill>
                <a:prstClr val="black"/>
              </a:solidFill>
              <a:latin typeface="Calibri" panose="020F0502020204030204"/>
            </a:endParaRPr>
          </a:p>
        </p:txBody>
      </p:sp>
      <p:sp>
        <p:nvSpPr>
          <p:cNvPr id="8" name="Slide Number Placeholder 2">
            <a:extLst>
              <a:ext uri="{FF2B5EF4-FFF2-40B4-BE49-F238E27FC236}">
                <a16:creationId xmlns:a16="http://schemas.microsoft.com/office/drawing/2014/main" id="{C3B15BEE-08CA-4566-92C5-F30E5AB61AC6}"/>
              </a:ext>
            </a:extLst>
          </p:cNvPr>
          <p:cNvSpPr txBox="1">
            <a:spLocks/>
          </p:cNvSpPr>
          <p:nvPr/>
        </p:nvSpPr>
        <p:spPr>
          <a:xfrm>
            <a:off x="9120367" y="6459396"/>
            <a:ext cx="2742486" cy="365030"/>
          </a:xfrm>
          <a:prstGeom prst="rect">
            <a:avLst/>
          </a:prstGeom>
        </p:spPr>
        <p:txBody>
          <a:bodyPr vert="horz" lIns="91416" tIns="45708" rIns="91416" bIns="45708"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C4AF156-C04C-4D8A-8F54-0A15A26320AC}" type="slidenum">
              <a:rPr lang="en-US" sz="1999" b="1">
                <a:solidFill>
                  <a:prstClr val="black"/>
                </a:solidFill>
                <a:latin typeface="Calibri" panose="020F0502020204030204"/>
              </a:rPr>
              <a:pPr/>
              <a:t>35</a:t>
            </a:fld>
            <a:endParaRPr lang="en-US" sz="1999" b="1" dirty="0">
              <a:solidFill>
                <a:prstClr val="black"/>
              </a:solidFill>
              <a:latin typeface="Calibri" panose="020F0502020204030204"/>
            </a:endParaRPr>
          </a:p>
        </p:txBody>
      </p:sp>
      <p:graphicFrame>
        <p:nvGraphicFramePr>
          <p:cNvPr id="9" name="Table 8">
            <a:extLst>
              <a:ext uri="{FF2B5EF4-FFF2-40B4-BE49-F238E27FC236}">
                <a16:creationId xmlns:a16="http://schemas.microsoft.com/office/drawing/2014/main" id="{2EDD5089-D648-42C9-97E0-9C08817611DF}"/>
              </a:ext>
            </a:extLst>
          </p:cNvPr>
          <p:cNvGraphicFramePr>
            <a:graphicFrameLocks noGrp="1"/>
          </p:cNvGraphicFramePr>
          <p:nvPr>
            <p:extLst>
              <p:ext uri="{D42A27DB-BD31-4B8C-83A1-F6EECF244321}">
                <p14:modId xmlns:p14="http://schemas.microsoft.com/office/powerpoint/2010/main" val="2153965204"/>
              </p:ext>
            </p:extLst>
          </p:nvPr>
        </p:nvGraphicFramePr>
        <p:xfrm>
          <a:off x="0" y="304799"/>
          <a:ext cx="12050315" cy="6038606"/>
        </p:xfrm>
        <a:graphic>
          <a:graphicData uri="http://schemas.openxmlformats.org/drawingml/2006/table">
            <a:tbl>
              <a:tblPr firstRow="1" bandRow="1">
                <a:tableStyleId>{21E4AEA4-8DFA-4A89-87EB-49C32662AFE0}</a:tableStyleId>
              </a:tblPr>
              <a:tblGrid>
                <a:gridCol w="3183284">
                  <a:extLst>
                    <a:ext uri="{9D8B030D-6E8A-4147-A177-3AD203B41FA5}">
                      <a16:colId xmlns:a16="http://schemas.microsoft.com/office/drawing/2014/main" val="488623464"/>
                    </a:ext>
                  </a:extLst>
                </a:gridCol>
                <a:gridCol w="1748552">
                  <a:extLst>
                    <a:ext uri="{9D8B030D-6E8A-4147-A177-3AD203B41FA5}">
                      <a16:colId xmlns:a16="http://schemas.microsoft.com/office/drawing/2014/main" val="1075407314"/>
                    </a:ext>
                  </a:extLst>
                </a:gridCol>
                <a:gridCol w="7118479">
                  <a:extLst>
                    <a:ext uri="{9D8B030D-6E8A-4147-A177-3AD203B41FA5}">
                      <a16:colId xmlns:a16="http://schemas.microsoft.com/office/drawing/2014/main" val="3166608593"/>
                    </a:ext>
                  </a:extLst>
                </a:gridCol>
              </a:tblGrid>
              <a:tr h="421675">
                <a:tc>
                  <a:txBody>
                    <a:bodyPr/>
                    <a:lstStyle/>
                    <a:p>
                      <a:r>
                        <a:rPr lang="en-US" sz="1800" dirty="0"/>
                        <a:t>Type of Transaction</a:t>
                      </a:r>
                    </a:p>
                  </a:txBody>
                  <a:tcPr marL="91416" marR="91416" marT="45708" marB="45708"/>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Scenario No.</a:t>
                      </a:r>
                    </a:p>
                  </a:txBody>
                  <a:tcPr marL="91416" marR="91416" marT="45708" marB="45708"/>
                </a:tc>
                <a:tc>
                  <a:txBody>
                    <a:bodyPr/>
                    <a:lstStyle/>
                    <a:p>
                      <a:r>
                        <a:rPr lang="en-US" sz="1800" dirty="0"/>
                        <a:t>Particulars</a:t>
                      </a:r>
                    </a:p>
                  </a:txBody>
                  <a:tcPr marL="91416" marR="91416" marT="45708" marB="45708"/>
                </a:tc>
                <a:extLst>
                  <a:ext uri="{0D108BD9-81ED-4DB2-BD59-A6C34878D82A}">
                    <a16:rowId xmlns:a16="http://schemas.microsoft.com/office/drawing/2014/main" val="1970950029"/>
                  </a:ext>
                </a:extLst>
              </a:tr>
              <a:tr h="386535">
                <a:tc>
                  <a:txBody>
                    <a:bodyPr/>
                    <a:lstStyle/>
                    <a:p>
                      <a:r>
                        <a:rPr lang="en-US" sz="1700" dirty="0">
                          <a:latin typeface="Arial" panose="020B0604020202020204" pitchFamily="34" charset="0"/>
                          <a:cs typeface="Arial" panose="020B0604020202020204" pitchFamily="34" charset="0"/>
                        </a:rPr>
                        <a:t>Forward Charge Mechanism</a:t>
                      </a:r>
                      <a:endParaRPr lang="en-US" sz="1700" b="1" dirty="0">
                        <a:latin typeface="Arial" panose="020B0604020202020204" pitchFamily="34" charset="0"/>
                        <a:cs typeface="Arial" panose="020B0604020202020204" pitchFamily="34" charset="0"/>
                      </a:endParaRPr>
                    </a:p>
                  </a:txBody>
                  <a:tcPr marL="91416" marR="91416" marT="45708" marB="45708"/>
                </a:tc>
                <a:tc>
                  <a:txBody>
                    <a:bodyPr/>
                    <a:lstStyle/>
                    <a:p>
                      <a:pPr algn="ctr"/>
                      <a:r>
                        <a:rPr lang="en-US" sz="1700" dirty="0">
                          <a:latin typeface="Arial" panose="020B0604020202020204" pitchFamily="34" charset="0"/>
                          <a:cs typeface="Arial" panose="020B0604020202020204" pitchFamily="34" charset="0"/>
                        </a:rPr>
                        <a:t>1</a:t>
                      </a:r>
                      <a:endParaRPr lang="en-US" sz="1700" b="1" dirty="0">
                        <a:latin typeface="Arial" panose="020B0604020202020204" pitchFamily="34" charset="0"/>
                        <a:cs typeface="Arial" panose="020B0604020202020204" pitchFamily="34" charset="0"/>
                      </a:endParaRPr>
                    </a:p>
                  </a:txBody>
                  <a:tcPr marL="91416" marR="91416" marT="45708" marB="45708"/>
                </a:tc>
                <a:tc>
                  <a:txBody>
                    <a:bodyPr/>
                    <a:lstStyle/>
                    <a:p>
                      <a:pPr algn="just"/>
                      <a:r>
                        <a:rPr lang="en-US" sz="1700" dirty="0">
                          <a:latin typeface="Arial" panose="020B0604020202020204" pitchFamily="34" charset="0"/>
                          <a:cs typeface="Arial" panose="020B0604020202020204" pitchFamily="34" charset="0"/>
                        </a:rPr>
                        <a:t>Taxable Value and Corresponding Taxes was over reported</a:t>
                      </a:r>
                    </a:p>
                  </a:txBody>
                  <a:tcPr marL="91416" marR="91416" marT="45708" marB="45708"/>
                </a:tc>
                <a:extLst>
                  <a:ext uri="{0D108BD9-81ED-4DB2-BD59-A6C34878D82A}">
                    <a16:rowId xmlns:a16="http://schemas.microsoft.com/office/drawing/2014/main" val="18022541"/>
                  </a:ext>
                </a:extLst>
              </a:tr>
              <a:tr h="386535">
                <a:tc>
                  <a:txBody>
                    <a:bodyPr/>
                    <a:lstStyle/>
                    <a:p>
                      <a:endParaRPr lang="en-US" sz="1700" b="1" dirty="0">
                        <a:latin typeface="Arial" panose="020B0604020202020204" pitchFamily="34" charset="0"/>
                        <a:cs typeface="Arial" panose="020B0604020202020204" pitchFamily="34" charset="0"/>
                      </a:endParaRPr>
                    </a:p>
                  </a:txBody>
                  <a:tcPr marL="91416" marR="91416" marT="45708" marB="45708"/>
                </a:tc>
                <a:tc>
                  <a:txBody>
                    <a:bodyPr/>
                    <a:lstStyle/>
                    <a:p>
                      <a:pPr algn="ctr"/>
                      <a:r>
                        <a:rPr lang="en-US" sz="1700" dirty="0">
                          <a:latin typeface="Arial" panose="020B0604020202020204" pitchFamily="34" charset="0"/>
                          <a:cs typeface="Arial" panose="020B0604020202020204" pitchFamily="34" charset="0"/>
                        </a:rPr>
                        <a:t>2</a:t>
                      </a:r>
                      <a:endParaRPr lang="en-US" sz="1700" b="1" dirty="0">
                        <a:latin typeface="Arial" panose="020B0604020202020204" pitchFamily="34" charset="0"/>
                        <a:cs typeface="Arial" panose="020B0604020202020204" pitchFamily="34" charset="0"/>
                      </a:endParaRPr>
                    </a:p>
                  </a:txBody>
                  <a:tcPr marL="91416" marR="91416" marT="45708" marB="45708"/>
                </a:tc>
                <a:tc>
                  <a:txBody>
                    <a:bodyPr/>
                    <a:lstStyle/>
                    <a:p>
                      <a:r>
                        <a:rPr lang="en-US" sz="1700" dirty="0">
                          <a:latin typeface="Arial" panose="020B0604020202020204" pitchFamily="34" charset="0"/>
                          <a:cs typeface="Arial" panose="020B0604020202020204" pitchFamily="34" charset="0"/>
                        </a:rPr>
                        <a:t>Only Taxes was over reported</a:t>
                      </a:r>
                    </a:p>
                  </a:txBody>
                  <a:tcPr marL="91416" marR="91416" marT="45708" marB="45708"/>
                </a:tc>
                <a:extLst>
                  <a:ext uri="{0D108BD9-81ED-4DB2-BD59-A6C34878D82A}">
                    <a16:rowId xmlns:a16="http://schemas.microsoft.com/office/drawing/2014/main" val="119499340"/>
                  </a:ext>
                </a:extLst>
              </a:tr>
              <a:tr h="386535">
                <a:tc>
                  <a:txBody>
                    <a:bodyPr/>
                    <a:lstStyle/>
                    <a:p>
                      <a:endParaRPr lang="en-US" sz="1700" b="1" dirty="0">
                        <a:latin typeface="Arial" panose="020B0604020202020204" pitchFamily="34" charset="0"/>
                        <a:cs typeface="Arial" panose="020B0604020202020204" pitchFamily="34" charset="0"/>
                      </a:endParaRPr>
                    </a:p>
                  </a:txBody>
                  <a:tcPr marL="91416" marR="91416" marT="45708" marB="45708"/>
                </a:tc>
                <a:tc>
                  <a:txBody>
                    <a:bodyPr/>
                    <a:lstStyle/>
                    <a:p>
                      <a:pPr algn="ctr"/>
                      <a:r>
                        <a:rPr lang="en-US" sz="1700" dirty="0">
                          <a:latin typeface="Arial" panose="020B0604020202020204" pitchFamily="34" charset="0"/>
                          <a:cs typeface="Arial" panose="020B0604020202020204" pitchFamily="34" charset="0"/>
                        </a:rPr>
                        <a:t>3</a:t>
                      </a:r>
                      <a:endParaRPr lang="en-US" sz="1700" b="1" dirty="0">
                        <a:latin typeface="Arial" panose="020B0604020202020204" pitchFamily="34" charset="0"/>
                        <a:cs typeface="Arial" panose="020B0604020202020204" pitchFamily="34" charset="0"/>
                      </a:endParaRPr>
                    </a:p>
                  </a:txBody>
                  <a:tcPr marL="91416" marR="91416" marT="45708" marB="45708"/>
                </a:tc>
                <a:tc>
                  <a:txBody>
                    <a:bodyPr/>
                    <a:lstStyle/>
                    <a:p>
                      <a:r>
                        <a:rPr lang="en-US" sz="1700" dirty="0">
                          <a:latin typeface="Arial" panose="020B0604020202020204" pitchFamily="34" charset="0"/>
                          <a:cs typeface="Arial" panose="020B0604020202020204" pitchFamily="34" charset="0"/>
                        </a:rPr>
                        <a:t>Taxes paid under wrong head (CGST and SGST instead of IGST)</a:t>
                      </a:r>
                    </a:p>
                  </a:txBody>
                  <a:tcPr marL="91416" marR="91416" marT="45708" marB="45708"/>
                </a:tc>
                <a:extLst>
                  <a:ext uri="{0D108BD9-81ED-4DB2-BD59-A6C34878D82A}">
                    <a16:rowId xmlns:a16="http://schemas.microsoft.com/office/drawing/2014/main" val="1060357555"/>
                  </a:ext>
                </a:extLst>
              </a:tr>
              <a:tr h="386535">
                <a:tc>
                  <a:txBody>
                    <a:bodyPr/>
                    <a:lstStyle/>
                    <a:p>
                      <a:endParaRPr lang="en-US" sz="1700" b="1" dirty="0">
                        <a:latin typeface="Arial" panose="020B0604020202020204" pitchFamily="34" charset="0"/>
                        <a:cs typeface="Arial" panose="020B0604020202020204" pitchFamily="34" charset="0"/>
                      </a:endParaRPr>
                    </a:p>
                  </a:txBody>
                  <a:tcPr marL="91416" marR="91416" marT="45708" marB="45708"/>
                </a:tc>
                <a:tc>
                  <a:txBody>
                    <a:bodyPr/>
                    <a:lstStyle/>
                    <a:p>
                      <a:pPr algn="ctr"/>
                      <a:r>
                        <a:rPr lang="en-US" sz="1700" dirty="0">
                          <a:latin typeface="Arial" panose="020B0604020202020204" pitchFamily="34" charset="0"/>
                          <a:cs typeface="Arial" panose="020B0604020202020204" pitchFamily="34" charset="0"/>
                        </a:rPr>
                        <a:t>4</a:t>
                      </a:r>
                      <a:endParaRPr lang="en-US" sz="1700" b="1" dirty="0">
                        <a:latin typeface="Arial" panose="020B0604020202020204" pitchFamily="34" charset="0"/>
                        <a:cs typeface="Arial" panose="020B0604020202020204" pitchFamily="34" charset="0"/>
                      </a:endParaRPr>
                    </a:p>
                  </a:txBody>
                  <a:tcPr marL="91416" marR="91416" marT="45708" marB="45708"/>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700" dirty="0">
                          <a:latin typeface="Arial" panose="020B0604020202020204" pitchFamily="34" charset="0"/>
                          <a:cs typeface="Arial" panose="020B0604020202020204" pitchFamily="34" charset="0"/>
                        </a:rPr>
                        <a:t>Taxable Value and Corresponding Taxes was over reported</a:t>
                      </a:r>
                    </a:p>
                  </a:txBody>
                  <a:tcPr marL="91416" marR="91416" marT="45708" marB="45708"/>
                </a:tc>
                <a:extLst>
                  <a:ext uri="{0D108BD9-81ED-4DB2-BD59-A6C34878D82A}">
                    <a16:rowId xmlns:a16="http://schemas.microsoft.com/office/drawing/2014/main" val="3839310715"/>
                  </a:ext>
                </a:extLst>
              </a:tr>
              <a:tr h="386535">
                <a:tc>
                  <a:txBody>
                    <a:bodyPr/>
                    <a:lstStyle/>
                    <a:p>
                      <a:endParaRPr lang="en-US" sz="1700" b="1" dirty="0">
                        <a:latin typeface="Arial" panose="020B0604020202020204" pitchFamily="34" charset="0"/>
                        <a:cs typeface="Arial" panose="020B0604020202020204" pitchFamily="34" charset="0"/>
                      </a:endParaRPr>
                    </a:p>
                  </a:txBody>
                  <a:tcPr marL="91416" marR="91416" marT="45708" marB="45708"/>
                </a:tc>
                <a:tc>
                  <a:txBody>
                    <a:bodyPr/>
                    <a:lstStyle/>
                    <a:p>
                      <a:pPr algn="ctr"/>
                      <a:r>
                        <a:rPr lang="en-US" sz="1700" dirty="0">
                          <a:latin typeface="Arial" panose="020B0604020202020204" pitchFamily="34" charset="0"/>
                          <a:cs typeface="Arial" panose="020B0604020202020204" pitchFamily="34" charset="0"/>
                        </a:rPr>
                        <a:t>5</a:t>
                      </a:r>
                      <a:endParaRPr lang="en-US" sz="1700" b="1" dirty="0">
                        <a:latin typeface="Arial" panose="020B0604020202020204" pitchFamily="34" charset="0"/>
                        <a:cs typeface="Arial" panose="020B0604020202020204" pitchFamily="34" charset="0"/>
                      </a:endParaRPr>
                    </a:p>
                  </a:txBody>
                  <a:tcPr marL="91416" marR="91416" marT="45708" marB="45708"/>
                </a:tc>
                <a:tc>
                  <a:txBody>
                    <a:bodyPr/>
                    <a:lstStyle/>
                    <a:p>
                      <a:r>
                        <a:rPr lang="en-US" sz="1700" dirty="0">
                          <a:latin typeface="Arial" panose="020B0604020202020204" pitchFamily="34" charset="0"/>
                          <a:cs typeface="Arial" panose="020B0604020202020204" pitchFamily="34" charset="0"/>
                        </a:rPr>
                        <a:t>Only Taxes was under reported</a:t>
                      </a:r>
                    </a:p>
                  </a:txBody>
                  <a:tcPr marL="91416" marR="91416" marT="45708" marB="45708"/>
                </a:tc>
                <a:extLst>
                  <a:ext uri="{0D108BD9-81ED-4DB2-BD59-A6C34878D82A}">
                    <a16:rowId xmlns:a16="http://schemas.microsoft.com/office/drawing/2014/main" val="14459656"/>
                  </a:ext>
                </a:extLst>
              </a:tr>
              <a:tr h="386535">
                <a:tc>
                  <a:txBody>
                    <a:bodyPr/>
                    <a:lstStyle/>
                    <a:p>
                      <a:r>
                        <a:rPr lang="en-US" sz="1700" dirty="0">
                          <a:latin typeface="Arial" panose="020B0604020202020204" pitchFamily="34" charset="0"/>
                          <a:cs typeface="Arial" panose="020B0604020202020204" pitchFamily="34" charset="0"/>
                        </a:rPr>
                        <a:t>Export Supplies</a:t>
                      </a:r>
                      <a:endParaRPr lang="en-US" sz="1700" b="1" dirty="0">
                        <a:latin typeface="Arial" panose="020B0604020202020204" pitchFamily="34" charset="0"/>
                        <a:cs typeface="Arial" panose="020B0604020202020204" pitchFamily="34" charset="0"/>
                      </a:endParaRPr>
                    </a:p>
                  </a:txBody>
                  <a:tcPr marL="91416" marR="91416" marT="45708" marB="45708"/>
                </a:tc>
                <a:tc>
                  <a:txBody>
                    <a:bodyPr/>
                    <a:lstStyle/>
                    <a:p>
                      <a:pPr algn="ctr"/>
                      <a:r>
                        <a:rPr lang="en-US" sz="1700" dirty="0">
                          <a:latin typeface="Arial" panose="020B0604020202020204" pitchFamily="34" charset="0"/>
                          <a:cs typeface="Arial" panose="020B0604020202020204" pitchFamily="34" charset="0"/>
                        </a:rPr>
                        <a:t>6</a:t>
                      </a:r>
                      <a:endParaRPr lang="en-US" sz="1700" b="1" dirty="0">
                        <a:latin typeface="Arial" panose="020B0604020202020204" pitchFamily="34" charset="0"/>
                        <a:cs typeface="Arial" panose="020B0604020202020204" pitchFamily="34" charset="0"/>
                      </a:endParaRPr>
                    </a:p>
                  </a:txBody>
                  <a:tcPr marL="91416" marR="91416" marT="45708" marB="45708"/>
                </a:tc>
                <a:tc>
                  <a:txBody>
                    <a:bodyPr/>
                    <a:lstStyle/>
                    <a:p>
                      <a:r>
                        <a:rPr lang="en-US" sz="1700" dirty="0">
                          <a:latin typeface="Arial" panose="020B0604020202020204" pitchFamily="34" charset="0"/>
                          <a:cs typeface="Arial" panose="020B0604020202020204" pitchFamily="34" charset="0"/>
                        </a:rPr>
                        <a:t>Export supplies not reported in GSTR-3B</a:t>
                      </a:r>
                    </a:p>
                  </a:txBody>
                  <a:tcPr marL="91416" marR="91416" marT="45708" marB="45708"/>
                </a:tc>
                <a:extLst>
                  <a:ext uri="{0D108BD9-81ED-4DB2-BD59-A6C34878D82A}">
                    <a16:rowId xmlns:a16="http://schemas.microsoft.com/office/drawing/2014/main" val="2692643342"/>
                  </a:ext>
                </a:extLst>
              </a:tr>
              <a:tr h="386535">
                <a:tc>
                  <a:txBody>
                    <a:bodyPr/>
                    <a:lstStyle/>
                    <a:p>
                      <a:endParaRPr lang="en-US" sz="1700" b="1" dirty="0">
                        <a:latin typeface="Arial" panose="020B0604020202020204" pitchFamily="34" charset="0"/>
                        <a:cs typeface="Arial" panose="020B0604020202020204" pitchFamily="34" charset="0"/>
                      </a:endParaRPr>
                    </a:p>
                  </a:txBody>
                  <a:tcPr marL="91416" marR="91416" marT="45708" marB="45708"/>
                </a:tc>
                <a:tc>
                  <a:txBody>
                    <a:bodyPr/>
                    <a:lstStyle/>
                    <a:p>
                      <a:pPr algn="ctr"/>
                      <a:r>
                        <a:rPr lang="en-US" sz="1700" dirty="0">
                          <a:latin typeface="Arial" panose="020B0604020202020204" pitchFamily="34" charset="0"/>
                          <a:cs typeface="Arial" panose="020B0604020202020204" pitchFamily="34" charset="0"/>
                        </a:rPr>
                        <a:t>7</a:t>
                      </a:r>
                      <a:endParaRPr lang="en-US" sz="1700" b="1" dirty="0">
                        <a:latin typeface="Arial" panose="020B0604020202020204" pitchFamily="34" charset="0"/>
                        <a:cs typeface="Arial" panose="020B0604020202020204" pitchFamily="34" charset="0"/>
                      </a:endParaRPr>
                    </a:p>
                  </a:txBody>
                  <a:tcPr marL="91416" marR="91416" marT="45708" marB="45708"/>
                </a:tc>
                <a:tc>
                  <a:txBody>
                    <a:bodyPr/>
                    <a:lstStyle/>
                    <a:p>
                      <a:r>
                        <a:rPr lang="en-US" sz="1700" dirty="0">
                          <a:latin typeface="Arial" panose="020B0604020202020204" pitchFamily="34" charset="0"/>
                          <a:cs typeface="Arial" panose="020B0604020202020204" pitchFamily="34" charset="0"/>
                        </a:rPr>
                        <a:t>Export supplies under reported in GSTR-3B</a:t>
                      </a:r>
                    </a:p>
                  </a:txBody>
                  <a:tcPr marL="91416" marR="91416" marT="45708" marB="45708"/>
                </a:tc>
                <a:extLst>
                  <a:ext uri="{0D108BD9-81ED-4DB2-BD59-A6C34878D82A}">
                    <a16:rowId xmlns:a16="http://schemas.microsoft.com/office/drawing/2014/main" val="1770013884"/>
                  </a:ext>
                </a:extLst>
              </a:tr>
              <a:tr h="421675">
                <a:tc>
                  <a:txBody>
                    <a:bodyPr/>
                    <a:lstStyle/>
                    <a:p>
                      <a:endParaRPr lang="en-US" sz="1700" b="1" dirty="0">
                        <a:latin typeface="Arial" panose="020B0604020202020204" pitchFamily="34" charset="0"/>
                        <a:cs typeface="Arial" panose="020B0604020202020204" pitchFamily="34" charset="0"/>
                      </a:endParaRPr>
                    </a:p>
                  </a:txBody>
                  <a:tcPr marL="91416" marR="91416" marT="45708" marB="45708"/>
                </a:tc>
                <a:tc>
                  <a:txBody>
                    <a:bodyPr/>
                    <a:lstStyle/>
                    <a:p>
                      <a:pPr algn="ctr"/>
                      <a:r>
                        <a:rPr lang="en-US" sz="1700" kern="1200" dirty="0">
                          <a:latin typeface="Arial" panose="020B0604020202020204" pitchFamily="34" charset="0"/>
                          <a:cs typeface="Arial" panose="020B0604020202020204" pitchFamily="34" charset="0"/>
                        </a:rPr>
                        <a:t>8</a:t>
                      </a:r>
                      <a:endParaRPr lang="en-US" sz="1700" b="1" kern="1200" dirty="0">
                        <a:solidFill>
                          <a:schemeClr val="dk1"/>
                        </a:solidFill>
                        <a:latin typeface="Arial" panose="020B0604020202020204" pitchFamily="34" charset="0"/>
                        <a:ea typeface="+mn-ea"/>
                        <a:cs typeface="Arial" panose="020B0604020202020204" pitchFamily="34" charset="0"/>
                      </a:endParaRPr>
                    </a:p>
                  </a:txBody>
                  <a:tcPr marL="91416" marR="91416" marT="45708" marB="45708"/>
                </a:tc>
                <a:tc>
                  <a:txBody>
                    <a:bodyPr/>
                    <a:lstStyle/>
                    <a:p>
                      <a:r>
                        <a:rPr lang="en-US" sz="1700" kern="1200" dirty="0">
                          <a:latin typeface="Arial" panose="020B0604020202020204" pitchFamily="34" charset="0"/>
                          <a:cs typeface="Arial" panose="020B0604020202020204" pitchFamily="34" charset="0"/>
                        </a:rPr>
                        <a:t>Export supplies over reported in GSTR-3B</a:t>
                      </a:r>
                      <a:endParaRPr lang="en-US" sz="1700" kern="1200" dirty="0">
                        <a:solidFill>
                          <a:schemeClr val="dk1"/>
                        </a:solidFill>
                        <a:latin typeface="Arial" panose="020B0604020202020204" pitchFamily="34" charset="0"/>
                        <a:ea typeface="+mn-ea"/>
                        <a:cs typeface="Arial" panose="020B0604020202020204" pitchFamily="34" charset="0"/>
                      </a:endParaRPr>
                    </a:p>
                  </a:txBody>
                  <a:tcPr marL="91416" marR="91416" marT="45708" marB="45708"/>
                </a:tc>
                <a:extLst>
                  <a:ext uri="{0D108BD9-81ED-4DB2-BD59-A6C34878D82A}">
                    <a16:rowId xmlns:a16="http://schemas.microsoft.com/office/drawing/2014/main" val="2962305083"/>
                  </a:ext>
                </a:extLst>
              </a:tr>
              <a:tr h="386535">
                <a:tc>
                  <a:txBody>
                    <a:bodyPr/>
                    <a:lstStyle/>
                    <a:p>
                      <a:r>
                        <a:rPr lang="en-US" sz="1700" kern="1200" dirty="0">
                          <a:latin typeface="Arial" panose="020B0604020202020204" pitchFamily="34" charset="0"/>
                          <a:cs typeface="Arial" panose="020B0604020202020204" pitchFamily="34" charset="0"/>
                        </a:rPr>
                        <a:t>Input Tax Credit (ITC)</a:t>
                      </a:r>
                      <a:endParaRPr lang="en-US" sz="1700" b="1" kern="1200" dirty="0">
                        <a:solidFill>
                          <a:schemeClr val="dk1"/>
                        </a:solidFill>
                        <a:latin typeface="Arial" panose="020B0604020202020204" pitchFamily="34" charset="0"/>
                        <a:ea typeface="+mn-ea"/>
                        <a:cs typeface="Arial" panose="020B0604020202020204" pitchFamily="34" charset="0"/>
                      </a:endParaRPr>
                    </a:p>
                  </a:txBody>
                  <a:tcPr marL="91416" marR="91416" marT="45708" marB="45708"/>
                </a:tc>
                <a:tc>
                  <a:txBody>
                    <a:bodyPr/>
                    <a:lstStyle/>
                    <a:p>
                      <a:pPr marL="0" algn="ctr" defTabSz="914400" rtl="0" eaLnBrk="1" latinLnBrk="0" hangingPunct="1"/>
                      <a:r>
                        <a:rPr lang="en-US" sz="1700" kern="1200" dirty="0">
                          <a:latin typeface="Arial" panose="020B0604020202020204" pitchFamily="34" charset="0"/>
                          <a:cs typeface="Arial" panose="020B0604020202020204" pitchFamily="34" charset="0"/>
                        </a:rPr>
                        <a:t>9</a:t>
                      </a:r>
                      <a:endParaRPr lang="en-US" sz="1700" b="1" kern="1200" dirty="0">
                        <a:solidFill>
                          <a:schemeClr val="dk1"/>
                        </a:solidFill>
                        <a:latin typeface="Arial" panose="020B0604020202020204" pitchFamily="34" charset="0"/>
                        <a:ea typeface="+mn-ea"/>
                        <a:cs typeface="Arial" panose="020B0604020202020204" pitchFamily="34" charset="0"/>
                      </a:endParaRPr>
                    </a:p>
                  </a:txBody>
                  <a:tcPr marL="91416" marR="91416" marT="45708" marB="45708"/>
                </a:tc>
                <a:tc>
                  <a:txBody>
                    <a:bodyPr/>
                    <a:lstStyle/>
                    <a:p>
                      <a:r>
                        <a:rPr lang="en-US" sz="1700" kern="1200" dirty="0">
                          <a:latin typeface="Arial" panose="020B0604020202020204" pitchFamily="34" charset="0"/>
                          <a:cs typeface="Arial" panose="020B0604020202020204" pitchFamily="34" charset="0"/>
                        </a:rPr>
                        <a:t>Over reported ITC in GSTR-3B</a:t>
                      </a:r>
                      <a:endParaRPr lang="en-US" sz="1700" kern="1200" dirty="0">
                        <a:solidFill>
                          <a:schemeClr val="dk1"/>
                        </a:solidFill>
                        <a:latin typeface="Arial" panose="020B0604020202020204" pitchFamily="34" charset="0"/>
                        <a:ea typeface="+mn-ea"/>
                        <a:cs typeface="Arial" panose="020B0604020202020204" pitchFamily="34" charset="0"/>
                      </a:endParaRPr>
                    </a:p>
                  </a:txBody>
                  <a:tcPr marL="91416" marR="91416" marT="45708" marB="45708"/>
                </a:tc>
                <a:extLst>
                  <a:ext uri="{0D108BD9-81ED-4DB2-BD59-A6C34878D82A}">
                    <a16:rowId xmlns:a16="http://schemas.microsoft.com/office/drawing/2014/main" val="2223549144"/>
                  </a:ext>
                </a:extLst>
              </a:tr>
              <a:tr h="342622">
                <a:tc>
                  <a:txBody>
                    <a:bodyPr/>
                    <a:lstStyle/>
                    <a:p>
                      <a:endParaRPr lang="en-US" sz="1700" b="1" dirty="0">
                        <a:latin typeface="Arial" panose="020B0604020202020204" pitchFamily="34" charset="0"/>
                        <a:cs typeface="Arial" panose="020B0604020202020204" pitchFamily="34" charset="0"/>
                      </a:endParaRPr>
                    </a:p>
                  </a:txBody>
                  <a:tcPr marL="91416" marR="91416" marT="45708" marB="45708"/>
                </a:tc>
                <a:tc>
                  <a:txBody>
                    <a:bodyPr/>
                    <a:lstStyle/>
                    <a:p>
                      <a:pPr marL="0" algn="ctr" defTabSz="914400" rtl="0" eaLnBrk="1" latinLnBrk="0" hangingPunct="1"/>
                      <a:r>
                        <a:rPr lang="en-US" sz="1700" kern="1200" dirty="0">
                          <a:latin typeface="Arial" panose="020B0604020202020204" pitchFamily="34" charset="0"/>
                          <a:cs typeface="Arial" panose="020B0604020202020204" pitchFamily="34" charset="0"/>
                        </a:rPr>
                        <a:t>10</a:t>
                      </a:r>
                      <a:endParaRPr lang="en-US" sz="1700" b="1" kern="1200" dirty="0">
                        <a:solidFill>
                          <a:schemeClr val="dk1"/>
                        </a:solidFill>
                        <a:latin typeface="Arial" panose="020B0604020202020204" pitchFamily="34" charset="0"/>
                        <a:ea typeface="+mn-ea"/>
                        <a:cs typeface="Arial" panose="020B0604020202020204" pitchFamily="34" charset="0"/>
                      </a:endParaRPr>
                    </a:p>
                  </a:txBody>
                  <a:tcPr marL="91416" marR="91416" marT="45708" marB="45708"/>
                </a:tc>
                <a:tc>
                  <a:txBody>
                    <a:bodyPr/>
                    <a:lstStyle/>
                    <a:p>
                      <a:r>
                        <a:rPr lang="en-US" sz="1700" kern="1200" dirty="0">
                          <a:latin typeface="Arial" panose="020B0604020202020204" pitchFamily="34" charset="0"/>
                          <a:cs typeface="Arial" panose="020B0604020202020204" pitchFamily="34" charset="0"/>
                        </a:rPr>
                        <a:t>Under reported ITC in GSTR-3B</a:t>
                      </a:r>
                      <a:endParaRPr lang="en-US" sz="1700" kern="1200" dirty="0">
                        <a:solidFill>
                          <a:schemeClr val="dk1"/>
                        </a:solidFill>
                        <a:latin typeface="Arial" panose="020B0604020202020204" pitchFamily="34" charset="0"/>
                        <a:ea typeface="+mn-ea"/>
                        <a:cs typeface="Arial" panose="020B0604020202020204" pitchFamily="34" charset="0"/>
                      </a:endParaRPr>
                    </a:p>
                  </a:txBody>
                  <a:tcPr marL="91416" marR="91416" marT="45708" marB="45708"/>
                </a:tc>
                <a:extLst>
                  <a:ext uri="{0D108BD9-81ED-4DB2-BD59-A6C34878D82A}">
                    <a16:rowId xmlns:a16="http://schemas.microsoft.com/office/drawing/2014/main" val="1356286891"/>
                  </a:ext>
                </a:extLst>
              </a:tr>
              <a:tr h="34262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700" b="0" dirty="0">
                          <a:latin typeface="Arial" panose="020B0604020202020204" pitchFamily="34" charset="0"/>
                          <a:cs typeface="Arial" panose="020B0604020202020204" pitchFamily="34" charset="0"/>
                        </a:rPr>
                        <a:t>Reverse Charge Mechanism</a:t>
                      </a:r>
                      <a:endParaRPr lang="en-US" sz="1700" b="1" dirty="0">
                        <a:latin typeface="Arial" panose="020B0604020202020204" pitchFamily="34" charset="0"/>
                        <a:cs typeface="Arial" panose="020B0604020202020204" pitchFamily="34" charset="0"/>
                      </a:endParaRPr>
                    </a:p>
                  </a:txBody>
                  <a:tcPr marL="91416" marR="91416" marT="45708" marB="45708"/>
                </a:tc>
                <a:tc>
                  <a:txBody>
                    <a:bodyPr/>
                    <a:lstStyle/>
                    <a:p>
                      <a:pPr marL="0" algn="ctr" defTabSz="914400" rtl="0" eaLnBrk="1" latinLnBrk="0" hangingPunct="1"/>
                      <a:r>
                        <a:rPr lang="en-US" sz="1700" b="0" kern="1200" dirty="0">
                          <a:solidFill>
                            <a:schemeClr val="dk1"/>
                          </a:solidFill>
                          <a:latin typeface="Arial" panose="020B0604020202020204" pitchFamily="34" charset="0"/>
                          <a:ea typeface="+mn-ea"/>
                          <a:cs typeface="Arial" panose="020B0604020202020204" pitchFamily="34" charset="0"/>
                        </a:rPr>
                        <a:t>11</a:t>
                      </a:r>
                    </a:p>
                  </a:txBody>
                  <a:tcPr marL="91416" marR="91416" marT="45708" marB="45708"/>
                </a:tc>
                <a:tc>
                  <a:txBody>
                    <a:bodyPr/>
                    <a:lstStyle/>
                    <a:p>
                      <a:pPr algn="just"/>
                      <a:r>
                        <a:rPr lang="en-US" sz="1700" b="0" dirty="0">
                          <a:latin typeface="Arial" panose="020B0604020202020204" pitchFamily="34" charset="0"/>
                          <a:cs typeface="Arial" panose="020B0604020202020204" pitchFamily="34" charset="0"/>
                        </a:rPr>
                        <a:t>Taxable Value and Corresponding Taxes was over reported</a:t>
                      </a:r>
                      <a:endParaRPr lang="en-US" sz="1700" b="0" dirty="0">
                        <a:solidFill>
                          <a:schemeClr val="tx1"/>
                        </a:solidFill>
                        <a:latin typeface="Arial" panose="020B0604020202020204" pitchFamily="34" charset="0"/>
                        <a:cs typeface="Arial" panose="020B0604020202020204" pitchFamily="34" charset="0"/>
                      </a:endParaRPr>
                    </a:p>
                  </a:txBody>
                  <a:tcPr marL="91416" marR="91416" marT="45708" marB="45708"/>
                </a:tc>
                <a:extLst>
                  <a:ext uri="{0D108BD9-81ED-4DB2-BD59-A6C34878D82A}">
                    <a16:rowId xmlns:a16="http://schemas.microsoft.com/office/drawing/2014/main" val="1435555875"/>
                  </a:ext>
                </a:extLst>
              </a:tr>
              <a:tr h="342622">
                <a:tc>
                  <a:txBody>
                    <a:bodyPr/>
                    <a:lstStyle/>
                    <a:p>
                      <a:endParaRPr lang="en-US" sz="1700" b="1" dirty="0">
                        <a:latin typeface="Arial" panose="020B0604020202020204" pitchFamily="34" charset="0"/>
                        <a:cs typeface="Arial" panose="020B0604020202020204" pitchFamily="34" charset="0"/>
                      </a:endParaRPr>
                    </a:p>
                  </a:txBody>
                  <a:tcPr marL="91416" marR="91416" marT="45708" marB="45708"/>
                </a:tc>
                <a:tc>
                  <a:txBody>
                    <a:bodyPr/>
                    <a:lstStyle/>
                    <a:p>
                      <a:pPr marL="0" algn="ctr" defTabSz="914400" rtl="0" eaLnBrk="1" latinLnBrk="0" hangingPunct="1"/>
                      <a:r>
                        <a:rPr lang="en-US" sz="1700" b="0" kern="1200" dirty="0">
                          <a:solidFill>
                            <a:schemeClr val="dk1"/>
                          </a:solidFill>
                          <a:latin typeface="Arial" panose="020B0604020202020204" pitchFamily="34" charset="0"/>
                          <a:ea typeface="+mn-ea"/>
                          <a:cs typeface="Arial" panose="020B0604020202020204" pitchFamily="34" charset="0"/>
                        </a:rPr>
                        <a:t>12</a:t>
                      </a:r>
                    </a:p>
                  </a:txBody>
                  <a:tcPr marL="91416" marR="91416" marT="45708" marB="45708"/>
                </a:tc>
                <a:tc>
                  <a:txBody>
                    <a:bodyPr/>
                    <a:lstStyle/>
                    <a:p>
                      <a:r>
                        <a:rPr lang="en-US" sz="1700" kern="1200" dirty="0">
                          <a:latin typeface="Arial" panose="020B0604020202020204" pitchFamily="34" charset="0"/>
                          <a:cs typeface="Arial" panose="020B0604020202020204" pitchFamily="34" charset="0"/>
                        </a:rPr>
                        <a:t>Only Taxes was over reported</a:t>
                      </a:r>
                      <a:endParaRPr lang="en-US" sz="1700" b="0" kern="1200" dirty="0">
                        <a:solidFill>
                          <a:schemeClr val="tx1"/>
                        </a:solidFill>
                        <a:latin typeface="Arial" panose="020B0604020202020204" pitchFamily="34" charset="0"/>
                        <a:ea typeface="+mn-ea"/>
                        <a:cs typeface="Arial" panose="020B0604020202020204" pitchFamily="34" charset="0"/>
                      </a:endParaRPr>
                    </a:p>
                  </a:txBody>
                  <a:tcPr marL="91416" marR="91416" marT="45708" marB="45708"/>
                </a:tc>
                <a:extLst>
                  <a:ext uri="{0D108BD9-81ED-4DB2-BD59-A6C34878D82A}">
                    <a16:rowId xmlns:a16="http://schemas.microsoft.com/office/drawing/2014/main" val="1802009304"/>
                  </a:ext>
                </a:extLst>
              </a:tr>
              <a:tr h="342622">
                <a:tc>
                  <a:txBody>
                    <a:bodyPr/>
                    <a:lstStyle/>
                    <a:p>
                      <a:endParaRPr lang="en-US" sz="1700" b="1" dirty="0">
                        <a:latin typeface="Arial" panose="020B0604020202020204" pitchFamily="34" charset="0"/>
                        <a:cs typeface="Arial" panose="020B0604020202020204" pitchFamily="34" charset="0"/>
                      </a:endParaRPr>
                    </a:p>
                  </a:txBody>
                  <a:tcPr marL="91416" marR="91416" marT="45708" marB="45708"/>
                </a:tc>
                <a:tc>
                  <a:txBody>
                    <a:bodyPr/>
                    <a:lstStyle/>
                    <a:p>
                      <a:pPr marL="0" algn="ctr" defTabSz="914400" rtl="0" eaLnBrk="1" latinLnBrk="0" hangingPunct="1"/>
                      <a:r>
                        <a:rPr lang="en-US" sz="1700" b="0" kern="1200" dirty="0">
                          <a:solidFill>
                            <a:schemeClr val="dk1"/>
                          </a:solidFill>
                          <a:latin typeface="Arial" panose="020B0604020202020204" pitchFamily="34" charset="0"/>
                          <a:ea typeface="+mn-ea"/>
                          <a:cs typeface="Arial" panose="020B0604020202020204" pitchFamily="34" charset="0"/>
                        </a:rPr>
                        <a:t>13</a:t>
                      </a:r>
                    </a:p>
                  </a:txBody>
                  <a:tcPr marL="91416" marR="91416" marT="45708" marB="45708"/>
                </a:tc>
                <a:tc>
                  <a:txBody>
                    <a:bodyPr/>
                    <a:lstStyle/>
                    <a:p>
                      <a:r>
                        <a:rPr lang="en-US" sz="1700" kern="1200" dirty="0">
                          <a:latin typeface="Arial" panose="020B0604020202020204" pitchFamily="34" charset="0"/>
                          <a:cs typeface="Arial" panose="020B0604020202020204" pitchFamily="34" charset="0"/>
                        </a:rPr>
                        <a:t>Taxes paid under wrong head (CGST and SGST instead of IGST)</a:t>
                      </a:r>
                      <a:endParaRPr lang="en-US" sz="1700" b="0" kern="1200" dirty="0">
                        <a:solidFill>
                          <a:schemeClr val="tx1"/>
                        </a:solidFill>
                        <a:latin typeface="Arial" panose="020B0604020202020204" pitchFamily="34" charset="0"/>
                        <a:ea typeface="+mn-ea"/>
                        <a:cs typeface="Arial" panose="020B0604020202020204" pitchFamily="34" charset="0"/>
                      </a:endParaRPr>
                    </a:p>
                  </a:txBody>
                  <a:tcPr marL="91416" marR="91416" marT="45708" marB="45708"/>
                </a:tc>
                <a:extLst>
                  <a:ext uri="{0D108BD9-81ED-4DB2-BD59-A6C34878D82A}">
                    <a16:rowId xmlns:a16="http://schemas.microsoft.com/office/drawing/2014/main" val="2653603040"/>
                  </a:ext>
                </a:extLst>
              </a:tr>
              <a:tr h="342622">
                <a:tc>
                  <a:txBody>
                    <a:bodyPr/>
                    <a:lstStyle/>
                    <a:p>
                      <a:endParaRPr lang="en-US" sz="1700" b="1" dirty="0">
                        <a:latin typeface="Arial" panose="020B0604020202020204" pitchFamily="34" charset="0"/>
                        <a:cs typeface="Arial" panose="020B0604020202020204" pitchFamily="34" charset="0"/>
                      </a:endParaRPr>
                    </a:p>
                  </a:txBody>
                  <a:tcPr marL="91416" marR="91416" marT="45708" marB="45708"/>
                </a:tc>
                <a:tc>
                  <a:txBody>
                    <a:bodyPr/>
                    <a:lstStyle/>
                    <a:p>
                      <a:pPr marL="0" algn="ctr" defTabSz="914400" rtl="0" eaLnBrk="1" latinLnBrk="0" hangingPunct="1"/>
                      <a:r>
                        <a:rPr lang="en-US" sz="1700" b="0" kern="1200" dirty="0">
                          <a:solidFill>
                            <a:schemeClr val="dk1"/>
                          </a:solidFill>
                          <a:latin typeface="Arial" panose="020B0604020202020204" pitchFamily="34" charset="0"/>
                          <a:ea typeface="+mn-ea"/>
                          <a:cs typeface="Arial" panose="020B0604020202020204" pitchFamily="34" charset="0"/>
                        </a:rPr>
                        <a:t>14</a:t>
                      </a:r>
                    </a:p>
                  </a:txBody>
                  <a:tcPr marL="91416" marR="91416" marT="45708" marB="45708"/>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700" kern="1200" dirty="0">
                          <a:latin typeface="Arial" panose="020B0604020202020204" pitchFamily="34" charset="0"/>
                          <a:cs typeface="Arial" panose="020B0604020202020204" pitchFamily="34" charset="0"/>
                        </a:rPr>
                        <a:t>Taxable Value and Corresponding Taxes was over reported</a:t>
                      </a:r>
                      <a:endParaRPr lang="en-US" sz="1700" b="0" kern="1200" dirty="0">
                        <a:solidFill>
                          <a:schemeClr val="tx1"/>
                        </a:solidFill>
                        <a:latin typeface="Arial" panose="020B0604020202020204" pitchFamily="34" charset="0"/>
                        <a:ea typeface="+mn-ea"/>
                        <a:cs typeface="Arial" panose="020B0604020202020204" pitchFamily="34" charset="0"/>
                      </a:endParaRPr>
                    </a:p>
                  </a:txBody>
                  <a:tcPr marL="91416" marR="91416" marT="45708" marB="45708"/>
                </a:tc>
                <a:extLst>
                  <a:ext uri="{0D108BD9-81ED-4DB2-BD59-A6C34878D82A}">
                    <a16:rowId xmlns:a16="http://schemas.microsoft.com/office/drawing/2014/main" val="4032046331"/>
                  </a:ext>
                </a:extLst>
              </a:tr>
              <a:tr h="342622">
                <a:tc>
                  <a:txBody>
                    <a:bodyPr/>
                    <a:lstStyle/>
                    <a:p>
                      <a:endParaRPr lang="en-US" sz="1700" b="1" dirty="0">
                        <a:latin typeface="Arial" panose="020B0604020202020204" pitchFamily="34" charset="0"/>
                        <a:cs typeface="Arial" panose="020B0604020202020204" pitchFamily="34" charset="0"/>
                      </a:endParaRPr>
                    </a:p>
                  </a:txBody>
                  <a:tcPr marL="91416" marR="91416" marT="45708" marB="45708"/>
                </a:tc>
                <a:tc>
                  <a:txBody>
                    <a:bodyPr/>
                    <a:lstStyle/>
                    <a:p>
                      <a:pPr marL="0" algn="ctr" defTabSz="914400" rtl="0" eaLnBrk="1" latinLnBrk="0" hangingPunct="1"/>
                      <a:r>
                        <a:rPr lang="en-US" sz="1700" b="0" kern="1200" dirty="0">
                          <a:solidFill>
                            <a:schemeClr val="dk1"/>
                          </a:solidFill>
                          <a:latin typeface="Arial" panose="020B0604020202020204" pitchFamily="34" charset="0"/>
                          <a:ea typeface="+mn-ea"/>
                          <a:cs typeface="Arial" panose="020B0604020202020204" pitchFamily="34" charset="0"/>
                        </a:rPr>
                        <a:t>15</a:t>
                      </a:r>
                    </a:p>
                  </a:txBody>
                  <a:tcPr marL="91416" marR="91416" marT="45708" marB="45708"/>
                </a:tc>
                <a:tc>
                  <a:txBody>
                    <a:bodyPr/>
                    <a:lstStyle/>
                    <a:p>
                      <a:r>
                        <a:rPr lang="en-US" sz="1700" kern="1200" dirty="0">
                          <a:latin typeface="Arial" panose="020B0604020202020204" pitchFamily="34" charset="0"/>
                          <a:cs typeface="Arial" panose="020B0604020202020204" pitchFamily="34" charset="0"/>
                        </a:rPr>
                        <a:t>Only Taxes was under reported</a:t>
                      </a:r>
                      <a:endParaRPr lang="en-US" sz="1700" b="0" kern="1200" dirty="0">
                        <a:solidFill>
                          <a:schemeClr val="tx1"/>
                        </a:solidFill>
                        <a:latin typeface="Arial" panose="020B0604020202020204" pitchFamily="34" charset="0"/>
                        <a:ea typeface="+mn-ea"/>
                        <a:cs typeface="Arial" panose="020B0604020202020204" pitchFamily="34" charset="0"/>
                      </a:endParaRPr>
                    </a:p>
                  </a:txBody>
                  <a:tcPr marL="91416" marR="91416" marT="45708" marB="45708"/>
                </a:tc>
                <a:extLst>
                  <a:ext uri="{0D108BD9-81ED-4DB2-BD59-A6C34878D82A}">
                    <a16:rowId xmlns:a16="http://schemas.microsoft.com/office/drawing/2014/main" val="444344693"/>
                  </a:ext>
                </a:extLst>
              </a:tr>
            </a:tbl>
          </a:graphicData>
        </a:graphic>
      </p:graphicFrame>
    </p:spTree>
    <p:extLst>
      <p:ext uri="{BB962C8B-B14F-4D97-AF65-F5344CB8AC3E}">
        <p14:creationId xmlns:p14="http://schemas.microsoft.com/office/powerpoint/2010/main" val="349680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4A00BBF5-7B4E-4006-BE00-6F57704FE53C}"/>
              </a:ext>
            </a:extLst>
          </p:cNvPr>
          <p:cNvSpPr/>
          <p:nvPr/>
        </p:nvSpPr>
        <p:spPr>
          <a:xfrm>
            <a:off x="3005431" y="6450523"/>
            <a:ext cx="4970506" cy="38277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799" dirty="0">
              <a:solidFill>
                <a:prstClr val="black"/>
              </a:solidFill>
              <a:latin typeface="Calibri" panose="020F0502020204030204"/>
            </a:endParaRPr>
          </a:p>
        </p:txBody>
      </p:sp>
      <p:sp>
        <p:nvSpPr>
          <p:cNvPr id="6" name="Footer Placeholder 1">
            <a:extLst>
              <a:ext uri="{FF2B5EF4-FFF2-40B4-BE49-F238E27FC236}">
                <a16:creationId xmlns:a16="http://schemas.microsoft.com/office/drawing/2014/main" id="{36D727A1-A9C2-4054-9863-32F4588EC7D3}"/>
              </a:ext>
            </a:extLst>
          </p:cNvPr>
          <p:cNvSpPr txBox="1">
            <a:spLocks/>
          </p:cNvSpPr>
          <p:nvPr/>
        </p:nvSpPr>
        <p:spPr>
          <a:xfrm>
            <a:off x="4060900" y="6441652"/>
            <a:ext cx="4113728" cy="365030"/>
          </a:xfrm>
          <a:prstGeom prst="rect">
            <a:avLst/>
          </a:prstGeom>
        </p:spPr>
        <p:txBody>
          <a:bodyPr vert="horz" lIns="91416" tIns="45708" rIns="91416" bIns="45708"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399" b="1" dirty="0">
                <a:solidFill>
                  <a:prstClr val="black"/>
                </a:solidFill>
                <a:latin typeface="Calibri" panose="020F0502020204030204"/>
              </a:rPr>
              <a:t>www.gstindia.biz</a:t>
            </a:r>
          </a:p>
        </p:txBody>
      </p:sp>
      <p:sp>
        <p:nvSpPr>
          <p:cNvPr id="7" name="Rectangle: Rounded Corners 6">
            <a:extLst>
              <a:ext uri="{FF2B5EF4-FFF2-40B4-BE49-F238E27FC236}">
                <a16:creationId xmlns:a16="http://schemas.microsoft.com/office/drawing/2014/main" id="{3337C630-ECEC-4279-AB56-708C09017132}"/>
              </a:ext>
            </a:extLst>
          </p:cNvPr>
          <p:cNvSpPr/>
          <p:nvPr/>
        </p:nvSpPr>
        <p:spPr>
          <a:xfrm>
            <a:off x="11126031" y="6450523"/>
            <a:ext cx="928013" cy="38277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799" dirty="0">
              <a:solidFill>
                <a:prstClr val="black"/>
              </a:solidFill>
              <a:latin typeface="Calibri" panose="020F0502020204030204"/>
            </a:endParaRPr>
          </a:p>
        </p:txBody>
      </p:sp>
      <p:sp>
        <p:nvSpPr>
          <p:cNvPr id="8" name="Slide Number Placeholder 2">
            <a:extLst>
              <a:ext uri="{FF2B5EF4-FFF2-40B4-BE49-F238E27FC236}">
                <a16:creationId xmlns:a16="http://schemas.microsoft.com/office/drawing/2014/main" id="{C3B15BEE-08CA-4566-92C5-F30E5AB61AC6}"/>
              </a:ext>
            </a:extLst>
          </p:cNvPr>
          <p:cNvSpPr txBox="1">
            <a:spLocks/>
          </p:cNvSpPr>
          <p:nvPr/>
        </p:nvSpPr>
        <p:spPr>
          <a:xfrm>
            <a:off x="9120367" y="6459396"/>
            <a:ext cx="2742486" cy="365030"/>
          </a:xfrm>
          <a:prstGeom prst="rect">
            <a:avLst/>
          </a:prstGeom>
        </p:spPr>
        <p:txBody>
          <a:bodyPr vert="horz" lIns="91416" tIns="45708" rIns="91416" bIns="45708"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C4AF156-C04C-4D8A-8F54-0A15A26320AC}" type="slidenum">
              <a:rPr lang="en-US" sz="1999" b="1">
                <a:solidFill>
                  <a:prstClr val="black"/>
                </a:solidFill>
                <a:latin typeface="Calibri" panose="020F0502020204030204"/>
              </a:rPr>
              <a:pPr/>
              <a:t>36</a:t>
            </a:fld>
            <a:endParaRPr lang="en-US" sz="1999" b="1" dirty="0">
              <a:solidFill>
                <a:prstClr val="black"/>
              </a:solidFill>
              <a:latin typeface="Calibri" panose="020F0502020204030204"/>
            </a:endParaRPr>
          </a:p>
        </p:txBody>
      </p:sp>
      <p:sp>
        <p:nvSpPr>
          <p:cNvPr id="9" name="Rectangle 8">
            <a:extLst>
              <a:ext uri="{FF2B5EF4-FFF2-40B4-BE49-F238E27FC236}">
                <a16:creationId xmlns:a16="http://schemas.microsoft.com/office/drawing/2014/main" id="{A201566F-C130-43BA-8D6D-9D880F321FDE}"/>
              </a:ext>
            </a:extLst>
          </p:cNvPr>
          <p:cNvSpPr/>
          <p:nvPr/>
        </p:nvSpPr>
        <p:spPr>
          <a:xfrm>
            <a:off x="115880" y="715784"/>
            <a:ext cx="11853262" cy="532282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399" b="1" dirty="0">
              <a:solidFill>
                <a:schemeClr val="accent1"/>
              </a:solidFill>
            </a:endParaRPr>
          </a:p>
          <a:p>
            <a:pPr algn="ctr"/>
            <a:r>
              <a:rPr lang="en-IN" sz="2399" b="1" dirty="0">
                <a:solidFill>
                  <a:schemeClr val="accent1"/>
                </a:solidFill>
              </a:rPr>
              <a:t>Scenario-1: FCM-</a:t>
            </a:r>
            <a:r>
              <a:rPr lang="en-US" sz="2399" b="1" dirty="0">
                <a:solidFill>
                  <a:schemeClr val="accent1"/>
                </a:solidFill>
              </a:rPr>
              <a:t>Taxable value and corresponding taxes</a:t>
            </a:r>
            <a:r>
              <a:rPr lang="en-IN" sz="2399" b="1" dirty="0">
                <a:solidFill>
                  <a:schemeClr val="accent1"/>
                </a:solidFill>
              </a:rPr>
              <a:t> was over reported </a:t>
            </a:r>
          </a:p>
          <a:p>
            <a:pPr algn="ctr"/>
            <a:endParaRPr lang="en-IN" sz="2399" b="1" dirty="0">
              <a:solidFill>
                <a:schemeClr val="accent1"/>
              </a:solidFill>
            </a:endParaRPr>
          </a:p>
          <a:p>
            <a:pPr algn="just"/>
            <a:r>
              <a:rPr lang="en-IN" sz="1799" b="1" dirty="0">
                <a:solidFill>
                  <a:sysClr val="windowText" lastClr="000000"/>
                </a:solidFill>
              </a:rPr>
              <a:t>Company X has filed their return for the month of Apr’18 with over reported taxable value Rs.5,00,000/-  and corresponding taxes i.e CGST &amp; SGST  Rs.45,000/- each </a:t>
            </a:r>
            <a:r>
              <a:rPr lang="en-IN" sz="2399" b="1" i="1" dirty="0">
                <a:solidFill>
                  <a:sysClr val="windowText" lastClr="000000"/>
                </a:solidFill>
              </a:rPr>
              <a:t>instead of </a:t>
            </a:r>
            <a:r>
              <a:rPr lang="en-IN" sz="1799" b="1" dirty="0">
                <a:solidFill>
                  <a:sysClr val="windowText" lastClr="000000"/>
                </a:solidFill>
              </a:rPr>
              <a:t>taxable value Rs. 50,000/-  and corresponding taxes i.e CGST &amp; SGST  Rs.4,500/- each. What can they do in current period return or in next period return?</a:t>
            </a:r>
          </a:p>
          <a:p>
            <a:pPr algn="just"/>
            <a:endParaRPr lang="en-IN" sz="1799" b="1" dirty="0">
              <a:solidFill>
                <a:sysClr val="windowText" lastClr="000000"/>
              </a:solidFill>
            </a:endParaRPr>
          </a:p>
          <a:p>
            <a:endParaRPr lang="en-IN" sz="1799" b="1" dirty="0">
              <a:solidFill>
                <a:sysClr val="windowText" lastClr="000000"/>
              </a:solidFill>
            </a:endParaRPr>
          </a:p>
          <a:p>
            <a:pPr algn="just"/>
            <a:r>
              <a:rPr lang="en-IN" sz="1799" dirty="0">
                <a:solidFill>
                  <a:sysClr val="windowText" lastClr="000000"/>
                </a:solidFill>
              </a:rPr>
              <a:t>In this case </a:t>
            </a:r>
          </a:p>
          <a:p>
            <a:pPr algn="just"/>
            <a:endParaRPr lang="en-IN" sz="1799" dirty="0">
              <a:solidFill>
                <a:sysClr val="windowText" lastClr="000000"/>
              </a:solidFill>
            </a:endParaRPr>
          </a:p>
          <a:p>
            <a:pPr marL="285664" indent="-285664" algn="just">
              <a:buFont typeface="Arial" panose="020B0604020202020204" pitchFamily="34" charset="0"/>
              <a:buChar char="•"/>
            </a:pPr>
            <a:r>
              <a:rPr lang="en-IN" sz="1799" dirty="0">
                <a:solidFill>
                  <a:sysClr val="windowText" lastClr="000000"/>
                </a:solidFill>
              </a:rPr>
              <a:t>Company X will adjust its difference taxable value and tax </a:t>
            </a:r>
            <a:r>
              <a:rPr lang="en-US" sz="1799" dirty="0">
                <a:solidFill>
                  <a:sysClr val="windowText" lastClr="000000"/>
                </a:solidFill>
              </a:rPr>
              <a:t>liability </a:t>
            </a:r>
            <a:r>
              <a:rPr lang="en-IN" sz="1799" dirty="0">
                <a:solidFill>
                  <a:sysClr val="windowText" lastClr="000000"/>
                </a:solidFill>
              </a:rPr>
              <a:t>in the return of next month i. e May’18 </a:t>
            </a:r>
            <a:r>
              <a:rPr lang="en-US" sz="1799" dirty="0">
                <a:solidFill>
                  <a:sysClr val="windowText" lastClr="000000"/>
                </a:solidFill>
              </a:rPr>
              <a:t> or refund may be claimed where adjustment is not feasible. </a:t>
            </a:r>
          </a:p>
          <a:p>
            <a:pPr algn="just"/>
            <a:endParaRPr lang="en-US" sz="1799" dirty="0">
              <a:solidFill>
                <a:sysClr val="windowText" lastClr="000000"/>
              </a:solidFill>
            </a:endParaRPr>
          </a:p>
          <a:p>
            <a:pPr marL="285664" indent="-285664" algn="just">
              <a:buFont typeface="Arial" panose="020B0604020202020204" pitchFamily="34" charset="0"/>
              <a:buChar char="•"/>
            </a:pPr>
            <a:r>
              <a:rPr lang="en-US" sz="1799" dirty="0">
                <a:solidFill>
                  <a:sysClr val="windowText" lastClr="000000"/>
                </a:solidFill>
              </a:rPr>
              <a:t>Taxable value will be reduced or adjusted by Rs.4,50,000/- and taxes i.e. CGST &amp; SGST will be Reduced by Rs. 40,500/- each.</a:t>
            </a:r>
            <a:endParaRPr lang="en-IN" sz="1799" dirty="0">
              <a:solidFill>
                <a:sysClr val="windowText" lastClr="000000"/>
              </a:solidFill>
            </a:endParaRPr>
          </a:p>
          <a:p>
            <a:endParaRPr lang="en-IN" sz="1799" dirty="0">
              <a:solidFill>
                <a:sysClr val="windowText" lastClr="000000"/>
              </a:solidFill>
            </a:endParaRPr>
          </a:p>
        </p:txBody>
      </p:sp>
    </p:spTree>
    <p:extLst>
      <p:ext uri="{BB962C8B-B14F-4D97-AF65-F5344CB8AC3E}">
        <p14:creationId xmlns:p14="http://schemas.microsoft.com/office/powerpoint/2010/main" val="1639061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4A00BBF5-7B4E-4006-BE00-6F57704FE53C}"/>
              </a:ext>
            </a:extLst>
          </p:cNvPr>
          <p:cNvSpPr/>
          <p:nvPr/>
        </p:nvSpPr>
        <p:spPr>
          <a:xfrm>
            <a:off x="3005431" y="6450523"/>
            <a:ext cx="4970506" cy="38277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799" dirty="0">
              <a:solidFill>
                <a:prstClr val="black"/>
              </a:solidFill>
              <a:latin typeface="Calibri" panose="020F0502020204030204"/>
            </a:endParaRPr>
          </a:p>
        </p:txBody>
      </p:sp>
      <p:sp>
        <p:nvSpPr>
          <p:cNvPr id="6" name="Footer Placeholder 1">
            <a:extLst>
              <a:ext uri="{FF2B5EF4-FFF2-40B4-BE49-F238E27FC236}">
                <a16:creationId xmlns:a16="http://schemas.microsoft.com/office/drawing/2014/main" id="{36D727A1-A9C2-4054-9863-32F4588EC7D3}"/>
              </a:ext>
            </a:extLst>
          </p:cNvPr>
          <p:cNvSpPr txBox="1">
            <a:spLocks/>
          </p:cNvSpPr>
          <p:nvPr/>
        </p:nvSpPr>
        <p:spPr>
          <a:xfrm>
            <a:off x="4060900" y="6441652"/>
            <a:ext cx="4113728" cy="365030"/>
          </a:xfrm>
          <a:prstGeom prst="rect">
            <a:avLst/>
          </a:prstGeom>
        </p:spPr>
        <p:txBody>
          <a:bodyPr vert="horz" lIns="91416" tIns="45708" rIns="91416" bIns="45708"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399" b="1" dirty="0">
                <a:solidFill>
                  <a:prstClr val="black"/>
                </a:solidFill>
                <a:latin typeface="Calibri" panose="020F0502020204030204"/>
              </a:rPr>
              <a:t>www.gstindia.biz</a:t>
            </a:r>
          </a:p>
        </p:txBody>
      </p:sp>
      <p:sp>
        <p:nvSpPr>
          <p:cNvPr id="7" name="Rectangle: Rounded Corners 6">
            <a:extLst>
              <a:ext uri="{FF2B5EF4-FFF2-40B4-BE49-F238E27FC236}">
                <a16:creationId xmlns:a16="http://schemas.microsoft.com/office/drawing/2014/main" id="{3337C630-ECEC-4279-AB56-708C09017132}"/>
              </a:ext>
            </a:extLst>
          </p:cNvPr>
          <p:cNvSpPr/>
          <p:nvPr/>
        </p:nvSpPr>
        <p:spPr>
          <a:xfrm>
            <a:off x="11126031" y="6450523"/>
            <a:ext cx="928013" cy="38277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799" dirty="0">
              <a:solidFill>
                <a:prstClr val="black"/>
              </a:solidFill>
              <a:latin typeface="Calibri" panose="020F0502020204030204"/>
            </a:endParaRPr>
          </a:p>
        </p:txBody>
      </p:sp>
      <p:sp>
        <p:nvSpPr>
          <p:cNvPr id="8" name="Slide Number Placeholder 2">
            <a:extLst>
              <a:ext uri="{FF2B5EF4-FFF2-40B4-BE49-F238E27FC236}">
                <a16:creationId xmlns:a16="http://schemas.microsoft.com/office/drawing/2014/main" id="{C3B15BEE-08CA-4566-92C5-F30E5AB61AC6}"/>
              </a:ext>
            </a:extLst>
          </p:cNvPr>
          <p:cNvSpPr txBox="1">
            <a:spLocks/>
          </p:cNvSpPr>
          <p:nvPr/>
        </p:nvSpPr>
        <p:spPr>
          <a:xfrm>
            <a:off x="9120367" y="6459396"/>
            <a:ext cx="2742486" cy="365030"/>
          </a:xfrm>
          <a:prstGeom prst="rect">
            <a:avLst/>
          </a:prstGeom>
        </p:spPr>
        <p:txBody>
          <a:bodyPr vert="horz" lIns="91416" tIns="45708" rIns="91416" bIns="45708"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C4AF156-C04C-4D8A-8F54-0A15A26320AC}" type="slidenum">
              <a:rPr lang="en-US" sz="1999" b="1">
                <a:solidFill>
                  <a:prstClr val="black"/>
                </a:solidFill>
                <a:latin typeface="Calibri" panose="020F0502020204030204"/>
              </a:rPr>
              <a:pPr/>
              <a:t>37</a:t>
            </a:fld>
            <a:endParaRPr lang="en-US" sz="1999" b="1" dirty="0">
              <a:solidFill>
                <a:prstClr val="black"/>
              </a:solidFill>
              <a:latin typeface="Calibri" panose="020F0502020204030204"/>
            </a:endParaRPr>
          </a:p>
        </p:txBody>
      </p:sp>
      <p:pic>
        <p:nvPicPr>
          <p:cNvPr id="9" name="Picture 8">
            <a:extLst>
              <a:ext uri="{FF2B5EF4-FFF2-40B4-BE49-F238E27FC236}">
                <a16:creationId xmlns:a16="http://schemas.microsoft.com/office/drawing/2014/main" id="{A3775C90-8875-42DC-90A8-837FB9A56E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148910"/>
            <a:ext cx="12188825" cy="5038521"/>
          </a:xfrm>
          <a:prstGeom prst="rect">
            <a:avLst/>
          </a:prstGeom>
        </p:spPr>
      </p:pic>
      <p:sp>
        <p:nvSpPr>
          <p:cNvPr id="10" name="Rectangle 9">
            <a:extLst>
              <a:ext uri="{FF2B5EF4-FFF2-40B4-BE49-F238E27FC236}">
                <a16:creationId xmlns:a16="http://schemas.microsoft.com/office/drawing/2014/main" id="{A2FC7956-3943-4002-A963-6970DAFF9593}"/>
              </a:ext>
            </a:extLst>
          </p:cNvPr>
          <p:cNvSpPr/>
          <p:nvPr/>
        </p:nvSpPr>
        <p:spPr>
          <a:xfrm>
            <a:off x="0" y="413268"/>
            <a:ext cx="12188824" cy="584623"/>
          </a:xfrm>
          <a:prstGeom prst="rect">
            <a:avLst/>
          </a:prstGeom>
          <a:solidFill>
            <a:schemeClr val="accent5">
              <a:lumMod val="20000"/>
              <a:lumOff val="80000"/>
            </a:schemeClr>
          </a:solidFill>
          <a:ln>
            <a:solidFill>
              <a:schemeClr val="tx1"/>
            </a:solidFill>
          </a:ln>
        </p:spPr>
        <p:txBody>
          <a:bodyPr wrap="square">
            <a:spAutoFit/>
          </a:bodyPr>
          <a:lstStyle/>
          <a:p>
            <a:r>
              <a:rPr lang="en-US" sz="3199" dirty="0">
                <a:latin typeface="Calibri" panose="020F0502020204030204" pitchFamily="34" charset="0"/>
                <a:ea typeface="Calibri" panose="020F0502020204030204" pitchFamily="34" charset="0"/>
                <a:cs typeface="Times New Roman" panose="02020603050405020304" pitchFamily="18" charset="0"/>
              </a:rPr>
              <a:t>Reported – Apr’ 2018</a:t>
            </a:r>
            <a:endParaRPr lang="en-IN" sz="3199" dirty="0"/>
          </a:p>
        </p:txBody>
      </p:sp>
      <p:sp>
        <p:nvSpPr>
          <p:cNvPr id="2" name="Rectangle 1">
            <a:extLst>
              <a:ext uri="{FF2B5EF4-FFF2-40B4-BE49-F238E27FC236}">
                <a16:creationId xmlns:a16="http://schemas.microsoft.com/office/drawing/2014/main" id="{F2C7CB58-8336-4B74-9E05-BA3582FD0965}"/>
              </a:ext>
            </a:extLst>
          </p:cNvPr>
          <p:cNvSpPr/>
          <p:nvPr/>
        </p:nvSpPr>
        <p:spPr>
          <a:xfrm>
            <a:off x="9380096" y="423173"/>
            <a:ext cx="2808729" cy="584623"/>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199" dirty="0">
                <a:solidFill>
                  <a:schemeClr val="tx1"/>
                </a:solidFill>
              </a:rPr>
              <a:t>Scenario-1</a:t>
            </a:r>
          </a:p>
        </p:txBody>
      </p:sp>
    </p:spTree>
    <p:extLst>
      <p:ext uri="{BB962C8B-B14F-4D97-AF65-F5344CB8AC3E}">
        <p14:creationId xmlns:p14="http://schemas.microsoft.com/office/powerpoint/2010/main" val="1710599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4A00BBF5-7B4E-4006-BE00-6F57704FE53C}"/>
              </a:ext>
            </a:extLst>
          </p:cNvPr>
          <p:cNvSpPr/>
          <p:nvPr/>
        </p:nvSpPr>
        <p:spPr>
          <a:xfrm>
            <a:off x="3005431" y="6450523"/>
            <a:ext cx="4970506" cy="38277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799" dirty="0">
              <a:solidFill>
                <a:prstClr val="black"/>
              </a:solidFill>
              <a:latin typeface="Calibri" panose="020F0502020204030204"/>
            </a:endParaRPr>
          </a:p>
        </p:txBody>
      </p:sp>
      <p:sp>
        <p:nvSpPr>
          <p:cNvPr id="6" name="Footer Placeholder 1">
            <a:extLst>
              <a:ext uri="{FF2B5EF4-FFF2-40B4-BE49-F238E27FC236}">
                <a16:creationId xmlns:a16="http://schemas.microsoft.com/office/drawing/2014/main" id="{36D727A1-A9C2-4054-9863-32F4588EC7D3}"/>
              </a:ext>
            </a:extLst>
          </p:cNvPr>
          <p:cNvSpPr txBox="1">
            <a:spLocks/>
          </p:cNvSpPr>
          <p:nvPr/>
        </p:nvSpPr>
        <p:spPr>
          <a:xfrm>
            <a:off x="4060900" y="6441652"/>
            <a:ext cx="4113728" cy="365030"/>
          </a:xfrm>
          <a:prstGeom prst="rect">
            <a:avLst/>
          </a:prstGeom>
        </p:spPr>
        <p:txBody>
          <a:bodyPr vert="horz" lIns="91416" tIns="45708" rIns="91416" bIns="45708"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399" b="1" dirty="0">
                <a:solidFill>
                  <a:prstClr val="black"/>
                </a:solidFill>
                <a:latin typeface="Calibri" panose="020F0502020204030204"/>
              </a:rPr>
              <a:t>www.gstindia.biz</a:t>
            </a:r>
          </a:p>
        </p:txBody>
      </p:sp>
      <p:sp>
        <p:nvSpPr>
          <p:cNvPr id="7" name="Rectangle: Rounded Corners 6">
            <a:extLst>
              <a:ext uri="{FF2B5EF4-FFF2-40B4-BE49-F238E27FC236}">
                <a16:creationId xmlns:a16="http://schemas.microsoft.com/office/drawing/2014/main" id="{3337C630-ECEC-4279-AB56-708C09017132}"/>
              </a:ext>
            </a:extLst>
          </p:cNvPr>
          <p:cNvSpPr/>
          <p:nvPr/>
        </p:nvSpPr>
        <p:spPr>
          <a:xfrm>
            <a:off x="11126031" y="6450523"/>
            <a:ext cx="928013" cy="38277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799" dirty="0">
              <a:solidFill>
                <a:prstClr val="black"/>
              </a:solidFill>
              <a:latin typeface="Calibri" panose="020F0502020204030204"/>
            </a:endParaRPr>
          </a:p>
        </p:txBody>
      </p:sp>
      <p:sp>
        <p:nvSpPr>
          <p:cNvPr id="8" name="Slide Number Placeholder 2">
            <a:extLst>
              <a:ext uri="{FF2B5EF4-FFF2-40B4-BE49-F238E27FC236}">
                <a16:creationId xmlns:a16="http://schemas.microsoft.com/office/drawing/2014/main" id="{C3B15BEE-08CA-4566-92C5-F30E5AB61AC6}"/>
              </a:ext>
            </a:extLst>
          </p:cNvPr>
          <p:cNvSpPr txBox="1">
            <a:spLocks/>
          </p:cNvSpPr>
          <p:nvPr/>
        </p:nvSpPr>
        <p:spPr>
          <a:xfrm>
            <a:off x="9120367" y="6459396"/>
            <a:ext cx="2742486" cy="365030"/>
          </a:xfrm>
          <a:prstGeom prst="rect">
            <a:avLst/>
          </a:prstGeom>
        </p:spPr>
        <p:txBody>
          <a:bodyPr vert="horz" lIns="91416" tIns="45708" rIns="91416" bIns="45708"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C4AF156-C04C-4D8A-8F54-0A15A26320AC}" type="slidenum">
              <a:rPr lang="en-US" sz="1999" b="1">
                <a:solidFill>
                  <a:prstClr val="black"/>
                </a:solidFill>
                <a:latin typeface="Calibri" panose="020F0502020204030204"/>
              </a:rPr>
              <a:pPr/>
              <a:t>38</a:t>
            </a:fld>
            <a:endParaRPr lang="en-US" sz="1999" b="1" dirty="0">
              <a:solidFill>
                <a:prstClr val="black"/>
              </a:solidFill>
              <a:latin typeface="Calibri" panose="020F0502020204030204"/>
            </a:endParaRPr>
          </a:p>
        </p:txBody>
      </p:sp>
      <p:pic>
        <p:nvPicPr>
          <p:cNvPr id="9" name="Picture 8">
            <a:extLst>
              <a:ext uri="{FF2B5EF4-FFF2-40B4-BE49-F238E27FC236}">
                <a16:creationId xmlns:a16="http://schemas.microsoft.com/office/drawing/2014/main" id="{C64AD51B-E653-4F46-B69E-D2AD2BABA6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198246"/>
            <a:ext cx="12188825" cy="4882887"/>
          </a:xfrm>
          <a:prstGeom prst="rect">
            <a:avLst/>
          </a:prstGeom>
        </p:spPr>
      </p:pic>
      <p:sp>
        <p:nvSpPr>
          <p:cNvPr id="10" name="Rectangle 9">
            <a:extLst>
              <a:ext uri="{FF2B5EF4-FFF2-40B4-BE49-F238E27FC236}">
                <a16:creationId xmlns:a16="http://schemas.microsoft.com/office/drawing/2014/main" id="{D07DDD26-A3D7-43CA-BA3E-42EC0E8226DC}"/>
              </a:ext>
            </a:extLst>
          </p:cNvPr>
          <p:cNvSpPr/>
          <p:nvPr/>
        </p:nvSpPr>
        <p:spPr>
          <a:xfrm>
            <a:off x="0" y="445159"/>
            <a:ext cx="12188824" cy="584623"/>
          </a:xfrm>
          <a:prstGeom prst="rect">
            <a:avLst/>
          </a:prstGeom>
          <a:solidFill>
            <a:schemeClr val="accent5">
              <a:lumMod val="20000"/>
              <a:lumOff val="80000"/>
            </a:schemeClr>
          </a:solidFill>
          <a:ln>
            <a:solidFill>
              <a:schemeClr val="tx1"/>
            </a:solidFill>
          </a:ln>
        </p:spPr>
        <p:txBody>
          <a:bodyPr wrap="square">
            <a:spAutoFit/>
          </a:bodyPr>
          <a:lstStyle/>
          <a:p>
            <a:r>
              <a:rPr lang="en-US" sz="3199" dirty="0">
                <a:latin typeface="Calibri" panose="020F0502020204030204" pitchFamily="34" charset="0"/>
                <a:ea typeface="Calibri" panose="020F0502020204030204" pitchFamily="34" charset="0"/>
                <a:cs typeface="Times New Roman" panose="02020603050405020304" pitchFamily="18" charset="0"/>
              </a:rPr>
              <a:t>Actual – Apr’ 2018</a:t>
            </a:r>
            <a:endParaRPr lang="en-IN" sz="3199" dirty="0"/>
          </a:p>
        </p:txBody>
      </p:sp>
      <p:sp>
        <p:nvSpPr>
          <p:cNvPr id="11" name="Rectangle 10">
            <a:extLst>
              <a:ext uri="{FF2B5EF4-FFF2-40B4-BE49-F238E27FC236}">
                <a16:creationId xmlns:a16="http://schemas.microsoft.com/office/drawing/2014/main" id="{1E9D81B6-1C21-45FD-B63B-146FC2360E19}"/>
              </a:ext>
            </a:extLst>
          </p:cNvPr>
          <p:cNvSpPr/>
          <p:nvPr/>
        </p:nvSpPr>
        <p:spPr>
          <a:xfrm>
            <a:off x="9380096" y="423173"/>
            <a:ext cx="2808729" cy="584623"/>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199" dirty="0">
                <a:solidFill>
                  <a:schemeClr val="tx1"/>
                </a:solidFill>
              </a:rPr>
              <a:t>Scenario-1</a:t>
            </a:r>
          </a:p>
        </p:txBody>
      </p:sp>
    </p:spTree>
    <p:extLst>
      <p:ext uri="{BB962C8B-B14F-4D97-AF65-F5344CB8AC3E}">
        <p14:creationId xmlns:p14="http://schemas.microsoft.com/office/powerpoint/2010/main" val="1557048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4A00BBF5-7B4E-4006-BE00-6F57704FE53C}"/>
              </a:ext>
            </a:extLst>
          </p:cNvPr>
          <p:cNvSpPr/>
          <p:nvPr/>
        </p:nvSpPr>
        <p:spPr>
          <a:xfrm>
            <a:off x="3005431" y="6450523"/>
            <a:ext cx="4970506" cy="38277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799" dirty="0">
              <a:solidFill>
                <a:prstClr val="black"/>
              </a:solidFill>
              <a:latin typeface="Calibri" panose="020F0502020204030204"/>
            </a:endParaRPr>
          </a:p>
        </p:txBody>
      </p:sp>
      <p:sp>
        <p:nvSpPr>
          <p:cNvPr id="6" name="Footer Placeholder 1">
            <a:extLst>
              <a:ext uri="{FF2B5EF4-FFF2-40B4-BE49-F238E27FC236}">
                <a16:creationId xmlns:a16="http://schemas.microsoft.com/office/drawing/2014/main" id="{36D727A1-A9C2-4054-9863-32F4588EC7D3}"/>
              </a:ext>
            </a:extLst>
          </p:cNvPr>
          <p:cNvSpPr txBox="1">
            <a:spLocks/>
          </p:cNvSpPr>
          <p:nvPr/>
        </p:nvSpPr>
        <p:spPr>
          <a:xfrm>
            <a:off x="4060900" y="6441652"/>
            <a:ext cx="4113728" cy="365030"/>
          </a:xfrm>
          <a:prstGeom prst="rect">
            <a:avLst/>
          </a:prstGeom>
        </p:spPr>
        <p:txBody>
          <a:bodyPr vert="horz" lIns="91416" tIns="45708" rIns="91416" bIns="45708"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399" b="1" dirty="0">
                <a:solidFill>
                  <a:prstClr val="black"/>
                </a:solidFill>
                <a:latin typeface="Calibri" panose="020F0502020204030204"/>
              </a:rPr>
              <a:t>www.gstindia.biz</a:t>
            </a:r>
          </a:p>
        </p:txBody>
      </p:sp>
      <p:sp>
        <p:nvSpPr>
          <p:cNvPr id="7" name="Rectangle: Rounded Corners 6">
            <a:extLst>
              <a:ext uri="{FF2B5EF4-FFF2-40B4-BE49-F238E27FC236}">
                <a16:creationId xmlns:a16="http://schemas.microsoft.com/office/drawing/2014/main" id="{3337C630-ECEC-4279-AB56-708C09017132}"/>
              </a:ext>
            </a:extLst>
          </p:cNvPr>
          <p:cNvSpPr/>
          <p:nvPr/>
        </p:nvSpPr>
        <p:spPr>
          <a:xfrm>
            <a:off x="11126031" y="6450523"/>
            <a:ext cx="928013" cy="38277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799" dirty="0">
              <a:solidFill>
                <a:prstClr val="black"/>
              </a:solidFill>
              <a:latin typeface="Calibri" panose="020F0502020204030204"/>
            </a:endParaRPr>
          </a:p>
        </p:txBody>
      </p:sp>
      <p:sp>
        <p:nvSpPr>
          <p:cNvPr id="8" name="Slide Number Placeholder 2">
            <a:extLst>
              <a:ext uri="{FF2B5EF4-FFF2-40B4-BE49-F238E27FC236}">
                <a16:creationId xmlns:a16="http://schemas.microsoft.com/office/drawing/2014/main" id="{C3B15BEE-08CA-4566-92C5-F30E5AB61AC6}"/>
              </a:ext>
            </a:extLst>
          </p:cNvPr>
          <p:cNvSpPr txBox="1">
            <a:spLocks/>
          </p:cNvSpPr>
          <p:nvPr/>
        </p:nvSpPr>
        <p:spPr>
          <a:xfrm>
            <a:off x="9120367" y="6459396"/>
            <a:ext cx="2742486" cy="365030"/>
          </a:xfrm>
          <a:prstGeom prst="rect">
            <a:avLst/>
          </a:prstGeom>
        </p:spPr>
        <p:txBody>
          <a:bodyPr vert="horz" lIns="91416" tIns="45708" rIns="91416" bIns="45708"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C4AF156-C04C-4D8A-8F54-0A15A26320AC}" type="slidenum">
              <a:rPr lang="en-US" sz="1999" b="1">
                <a:solidFill>
                  <a:prstClr val="black"/>
                </a:solidFill>
                <a:latin typeface="Calibri" panose="020F0502020204030204"/>
              </a:rPr>
              <a:pPr/>
              <a:t>39</a:t>
            </a:fld>
            <a:endParaRPr lang="en-US" sz="1999" b="1" dirty="0">
              <a:solidFill>
                <a:prstClr val="black"/>
              </a:solidFill>
              <a:latin typeface="Calibri" panose="020F0502020204030204"/>
            </a:endParaRPr>
          </a:p>
        </p:txBody>
      </p:sp>
      <p:pic>
        <p:nvPicPr>
          <p:cNvPr id="9" name="Picture 8">
            <a:extLst>
              <a:ext uri="{FF2B5EF4-FFF2-40B4-BE49-F238E27FC236}">
                <a16:creationId xmlns:a16="http://schemas.microsoft.com/office/drawing/2014/main" id="{8E0BB068-5A9C-4B8A-86DE-EE49DA5AA9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502312"/>
            <a:ext cx="12188825" cy="4740886"/>
          </a:xfrm>
          <a:prstGeom prst="rect">
            <a:avLst/>
          </a:prstGeom>
        </p:spPr>
      </p:pic>
      <p:sp>
        <p:nvSpPr>
          <p:cNvPr id="11" name="Rectangle 10">
            <a:extLst>
              <a:ext uri="{FF2B5EF4-FFF2-40B4-BE49-F238E27FC236}">
                <a16:creationId xmlns:a16="http://schemas.microsoft.com/office/drawing/2014/main" id="{BC21B2BB-A887-4FBC-BBA6-A7DB60E11FBA}"/>
              </a:ext>
            </a:extLst>
          </p:cNvPr>
          <p:cNvSpPr/>
          <p:nvPr/>
        </p:nvSpPr>
        <p:spPr>
          <a:xfrm>
            <a:off x="0" y="511474"/>
            <a:ext cx="12188825" cy="892320"/>
          </a:xfrm>
          <a:prstGeom prst="rect">
            <a:avLst/>
          </a:prstGeom>
          <a:solidFill>
            <a:schemeClr val="accent5">
              <a:lumMod val="20000"/>
              <a:lumOff val="80000"/>
            </a:schemeClr>
          </a:solidFill>
          <a:ln>
            <a:solidFill>
              <a:schemeClr val="tx1"/>
            </a:solidFill>
          </a:ln>
        </p:spPr>
        <p:txBody>
          <a:bodyPr wrap="square">
            <a:spAutoFit/>
          </a:bodyPr>
          <a:lstStyle/>
          <a:p>
            <a:pPr algn="just"/>
            <a:r>
              <a:rPr lang="en-US" sz="3199" dirty="0">
                <a:latin typeface="Calibri" panose="020F0502020204030204" pitchFamily="34" charset="0"/>
                <a:cs typeface="Times New Roman" panose="02020603050405020304" pitchFamily="18" charset="0"/>
              </a:rPr>
              <a:t>Report in May’18 corresponding to Apr’18 </a:t>
            </a:r>
            <a:r>
              <a:rPr lang="en-US" sz="1999" dirty="0">
                <a:latin typeface="Calibri" panose="020F0502020204030204" pitchFamily="34" charset="0"/>
                <a:cs typeface="Times New Roman" panose="02020603050405020304" pitchFamily="18" charset="0"/>
              </a:rPr>
              <a:t>(If data available</a:t>
            </a:r>
          </a:p>
          <a:p>
            <a:pPr algn="just"/>
            <a:r>
              <a:rPr lang="en-US" sz="1999" dirty="0">
                <a:latin typeface="Calibri" panose="020F0502020204030204" pitchFamily="34" charset="0"/>
                <a:cs typeface="Times New Roman" panose="02020603050405020304" pitchFamily="18" charset="0"/>
              </a:rPr>
              <a:t> in May’ 2018 otherwise there will be no adjustment)</a:t>
            </a:r>
            <a:endParaRPr lang="en-IN" sz="3199" dirty="0"/>
          </a:p>
        </p:txBody>
      </p:sp>
      <p:sp>
        <p:nvSpPr>
          <p:cNvPr id="5" name="Arrow: Up 4">
            <a:extLst>
              <a:ext uri="{FF2B5EF4-FFF2-40B4-BE49-F238E27FC236}">
                <a16:creationId xmlns:a16="http://schemas.microsoft.com/office/drawing/2014/main" id="{63122F16-7D2B-4F43-ABB4-C9617E908DB4}"/>
              </a:ext>
            </a:extLst>
          </p:cNvPr>
          <p:cNvSpPr/>
          <p:nvPr/>
        </p:nvSpPr>
        <p:spPr>
          <a:xfrm rot="11605033">
            <a:off x="3966333" y="3356419"/>
            <a:ext cx="198740" cy="1960794"/>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dirty="0"/>
          </a:p>
        </p:txBody>
      </p:sp>
      <p:graphicFrame>
        <p:nvGraphicFramePr>
          <p:cNvPr id="10" name="Table 9">
            <a:extLst>
              <a:ext uri="{FF2B5EF4-FFF2-40B4-BE49-F238E27FC236}">
                <a16:creationId xmlns:a16="http://schemas.microsoft.com/office/drawing/2014/main" id="{DC969E00-88A0-4E8D-AED0-70A06B039638}"/>
              </a:ext>
            </a:extLst>
          </p:cNvPr>
          <p:cNvGraphicFramePr>
            <a:graphicFrameLocks noGrp="1"/>
          </p:cNvGraphicFramePr>
          <p:nvPr>
            <p:extLst/>
          </p:nvPr>
        </p:nvGraphicFramePr>
        <p:xfrm>
          <a:off x="0" y="5247890"/>
          <a:ext cx="4011976" cy="982062"/>
        </p:xfrm>
        <a:graphic>
          <a:graphicData uri="http://schemas.openxmlformats.org/drawingml/2006/table">
            <a:tbl>
              <a:tblPr>
                <a:tableStyleId>{5C22544A-7EE6-4342-B048-85BDC9FD1C3A}</a:tableStyleId>
              </a:tblPr>
              <a:tblGrid>
                <a:gridCol w="2755967">
                  <a:extLst>
                    <a:ext uri="{9D8B030D-6E8A-4147-A177-3AD203B41FA5}">
                      <a16:colId xmlns:a16="http://schemas.microsoft.com/office/drawing/2014/main" val="1343569175"/>
                    </a:ext>
                  </a:extLst>
                </a:gridCol>
                <a:gridCol w="1256009">
                  <a:extLst>
                    <a:ext uri="{9D8B030D-6E8A-4147-A177-3AD203B41FA5}">
                      <a16:colId xmlns:a16="http://schemas.microsoft.com/office/drawing/2014/main" val="712278787"/>
                    </a:ext>
                  </a:extLst>
                </a:gridCol>
              </a:tblGrid>
              <a:tr h="327354">
                <a:tc>
                  <a:txBody>
                    <a:bodyPr/>
                    <a:lstStyle/>
                    <a:p>
                      <a:pPr algn="l" fontAlgn="b"/>
                      <a:r>
                        <a:rPr lang="en-US" sz="1800" u="none" strike="noStrike" dirty="0">
                          <a:effectLst/>
                        </a:rPr>
                        <a:t>May'18 Actual</a:t>
                      </a:r>
                      <a:endParaRPr lang="en-US" sz="1800" b="0" i="0" u="none" strike="noStrike" dirty="0">
                        <a:solidFill>
                          <a:srgbClr val="FF0000"/>
                        </a:solidFill>
                        <a:effectLst/>
                        <a:latin typeface="Calibri" panose="020F0502020204030204" pitchFamily="34" charset="0"/>
                      </a:endParaRPr>
                    </a:p>
                  </a:txBody>
                  <a:tcPr marL="9523" marR="9523" marT="95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r" fontAlgn="b"/>
                      <a:r>
                        <a:rPr lang="en-US" sz="1800" u="none" strike="noStrike" dirty="0">
                          <a:effectLst/>
                        </a:rPr>
                        <a:t>7,50,000</a:t>
                      </a:r>
                      <a:endParaRPr lang="en-US" sz="1800" b="0" i="0" u="none" strike="noStrike" dirty="0">
                        <a:solidFill>
                          <a:srgbClr val="FF0000"/>
                        </a:solidFill>
                        <a:effectLst/>
                        <a:latin typeface="Calibri" panose="020F0502020204030204" pitchFamily="34" charset="0"/>
                      </a:endParaRPr>
                    </a:p>
                  </a:txBody>
                  <a:tcPr marL="9523" marR="9523" marT="95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1805678207"/>
                  </a:ext>
                </a:extLst>
              </a:tr>
              <a:tr h="327354">
                <a:tc>
                  <a:txBody>
                    <a:bodyPr/>
                    <a:lstStyle/>
                    <a:p>
                      <a:pPr algn="l" fontAlgn="b"/>
                      <a:r>
                        <a:rPr lang="en-US" sz="1800" u="none" strike="noStrike" dirty="0">
                          <a:effectLst/>
                        </a:rPr>
                        <a:t>Less for adjustment-Apr'18</a:t>
                      </a:r>
                      <a:endParaRPr lang="en-US" sz="1800" b="0" i="0" u="none" strike="noStrike" dirty="0">
                        <a:solidFill>
                          <a:srgbClr val="FF0000"/>
                        </a:solidFill>
                        <a:effectLst/>
                        <a:latin typeface="Calibri" panose="020F0502020204030204" pitchFamily="34" charset="0"/>
                      </a:endParaRPr>
                    </a:p>
                  </a:txBody>
                  <a:tcPr marL="9523" marR="9523" marT="95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r" fontAlgn="b"/>
                      <a:r>
                        <a:rPr lang="en-US" sz="1800" u="none" strike="noStrike" dirty="0">
                          <a:effectLst/>
                        </a:rPr>
                        <a:t>(4,50,000)</a:t>
                      </a:r>
                      <a:endParaRPr lang="en-US" sz="1800" b="0" i="0" u="none" strike="noStrike" dirty="0">
                        <a:solidFill>
                          <a:srgbClr val="FF0000"/>
                        </a:solidFill>
                        <a:effectLst/>
                        <a:latin typeface="Calibri" panose="020F0502020204030204" pitchFamily="34" charset="0"/>
                      </a:endParaRPr>
                    </a:p>
                  </a:txBody>
                  <a:tcPr marL="9523" marR="9523" marT="95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454812038"/>
                  </a:ext>
                </a:extLst>
              </a:tr>
              <a:tr h="327354">
                <a:tc>
                  <a:txBody>
                    <a:bodyPr/>
                    <a:lstStyle/>
                    <a:p>
                      <a:pPr algn="l" fontAlgn="b"/>
                      <a:r>
                        <a:rPr lang="en-US" sz="1800" u="none" strike="noStrike" dirty="0">
                          <a:effectLst/>
                        </a:rPr>
                        <a:t>May'18 Reported</a:t>
                      </a:r>
                      <a:endParaRPr lang="en-US" sz="1800" b="0" i="0" u="none" strike="noStrike" dirty="0">
                        <a:solidFill>
                          <a:srgbClr val="FF0000"/>
                        </a:solidFill>
                        <a:effectLst/>
                        <a:latin typeface="Calibri" panose="020F0502020204030204" pitchFamily="34" charset="0"/>
                      </a:endParaRPr>
                    </a:p>
                  </a:txBody>
                  <a:tcPr marL="9523" marR="9523" marT="95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r" fontAlgn="b"/>
                      <a:r>
                        <a:rPr lang="en-US" sz="1800" u="none" strike="noStrike" dirty="0">
                          <a:effectLst/>
                        </a:rPr>
                        <a:t>3,00,000</a:t>
                      </a:r>
                      <a:endParaRPr lang="en-US" sz="1800" b="0" i="0" u="none" strike="noStrike" dirty="0">
                        <a:solidFill>
                          <a:srgbClr val="FF0000"/>
                        </a:solidFill>
                        <a:effectLst/>
                        <a:latin typeface="Calibri" panose="020F0502020204030204" pitchFamily="34" charset="0"/>
                      </a:endParaRPr>
                    </a:p>
                  </a:txBody>
                  <a:tcPr marL="9523" marR="9523" marT="95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103871711"/>
                  </a:ext>
                </a:extLst>
              </a:tr>
            </a:tbl>
          </a:graphicData>
        </a:graphic>
      </p:graphicFrame>
      <p:sp>
        <p:nvSpPr>
          <p:cNvPr id="13" name="Arrow: Up 12">
            <a:extLst>
              <a:ext uri="{FF2B5EF4-FFF2-40B4-BE49-F238E27FC236}">
                <a16:creationId xmlns:a16="http://schemas.microsoft.com/office/drawing/2014/main" id="{FF50EB50-B25C-49D7-A7AC-B2B0AF7C5A2A}"/>
              </a:ext>
            </a:extLst>
          </p:cNvPr>
          <p:cNvSpPr/>
          <p:nvPr/>
        </p:nvSpPr>
        <p:spPr>
          <a:xfrm rot="9244736">
            <a:off x="7581775" y="3105865"/>
            <a:ext cx="227450" cy="2248995"/>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dirty="0"/>
          </a:p>
        </p:txBody>
      </p:sp>
      <p:graphicFrame>
        <p:nvGraphicFramePr>
          <p:cNvPr id="14" name="Table 13">
            <a:extLst>
              <a:ext uri="{FF2B5EF4-FFF2-40B4-BE49-F238E27FC236}">
                <a16:creationId xmlns:a16="http://schemas.microsoft.com/office/drawing/2014/main" id="{3DBDAF06-9BB8-4BEC-9CC2-4333062D0995}"/>
              </a:ext>
            </a:extLst>
          </p:cNvPr>
          <p:cNvGraphicFramePr>
            <a:graphicFrameLocks noGrp="1"/>
          </p:cNvGraphicFramePr>
          <p:nvPr>
            <p:extLst/>
          </p:nvPr>
        </p:nvGraphicFramePr>
        <p:xfrm>
          <a:off x="7479506" y="5187852"/>
          <a:ext cx="4709319" cy="982062"/>
        </p:xfrm>
        <a:graphic>
          <a:graphicData uri="http://schemas.openxmlformats.org/drawingml/2006/table">
            <a:tbl>
              <a:tblPr>
                <a:tableStyleId>{5C22544A-7EE6-4342-B048-85BDC9FD1C3A}</a:tableStyleId>
              </a:tblPr>
              <a:tblGrid>
                <a:gridCol w="2951267">
                  <a:extLst>
                    <a:ext uri="{9D8B030D-6E8A-4147-A177-3AD203B41FA5}">
                      <a16:colId xmlns:a16="http://schemas.microsoft.com/office/drawing/2014/main" val="3862009320"/>
                    </a:ext>
                  </a:extLst>
                </a:gridCol>
                <a:gridCol w="879026">
                  <a:extLst>
                    <a:ext uri="{9D8B030D-6E8A-4147-A177-3AD203B41FA5}">
                      <a16:colId xmlns:a16="http://schemas.microsoft.com/office/drawing/2014/main" val="3949822471"/>
                    </a:ext>
                  </a:extLst>
                </a:gridCol>
                <a:gridCol w="879026">
                  <a:extLst>
                    <a:ext uri="{9D8B030D-6E8A-4147-A177-3AD203B41FA5}">
                      <a16:colId xmlns:a16="http://schemas.microsoft.com/office/drawing/2014/main" val="2525224262"/>
                    </a:ext>
                  </a:extLst>
                </a:gridCol>
              </a:tblGrid>
              <a:tr h="327354">
                <a:tc>
                  <a:txBody>
                    <a:bodyPr/>
                    <a:lstStyle/>
                    <a:p>
                      <a:pPr algn="l" fontAlgn="b"/>
                      <a:r>
                        <a:rPr lang="en-US" sz="1900" u="none" strike="noStrike" dirty="0">
                          <a:effectLst/>
                        </a:rPr>
                        <a:t>May'18 Actual</a:t>
                      </a:r>
                      <a:endParaRPr lang="en-US" sz="1900" b="0" i="0" u="none" strike="noStrike" dirty="0">
                        <a:solidFill>
                          <a:srgbClr val="FF0000"/>
                        </a:solidFill>
                        <a:effectLst/>
                        <a:latin typeface="Calibri" panose="020F0502020204030204" pitchFamily="34" charset="0"/>
                      </a:endParaRPr>
                    </a:p>
                  </a:txBody>
                  <a:tcPr marL="9523" marR="9523" marT="9523" marB="0" anchor="b">
                    <a:solidFill>
                      <a:srgbClr val="FFC000"/>
                    </a:solidFill>
                  </a:tcPr>
                </a:tc>
                <a:tc>
                  <a:txBody>
                    <a:bodyPr/>
                    <a:lstStyle/>
                    <a:p>
                      <a:pPr algn="r" fontAlgn="b"/>
                      <a:r>
                        <a:rPr lang="en-US" sz="1900" u="none" strike="noStrike" dirty="0">
                          <a:effectLst/>
                        </a:rPr>
                        <a:t>6,75,00</a:t>
                      </a:r>
                      <a:endParaRPr lang="en-US" sz="1900" b="0" i="0" u="none" strike="noStrike" dirty="0">
                        <a:solidFill>
                          <a:srgbClr val="FF0000"/>
                        </a:solidFill>
                        <a:effectLst/>
                        <a:latin typeface="Calibri" panose="020F0502020204030204" pitchFamily="34" charset="0"/>
                      </a:endParaRPr>
                    </a:p>
                  </a:txBody>
                  <a:tcPr marL="9523" marR="9523" marT="9523" marB="0" anchor="b">
                    <a:solidFill>
                      <a:srgbClr val="FFC000"/>
                    </a:solidFill>
                  </a:tcPr>
                </a:tc>
                <a:tc>
                  <a:txBody>
                    <a:bodyPr/>
                    <a:lstStyle/>
                    <a:p>
                      <a:pPr algn="r" fontAlgn="b"/>
                      <a:r>
                        <a:rPr lang="en-US" sz="1900" u="none" strike="noStrike" dirty="0">
                          <a:effectLst/>
                        </a:rPr>
                        <a:t>67500</a:t>
                      </a:r>
                      <a:endParaRPr lang="en-US" sz="1900" b="0" i="0" u="none" strike="noStrike" dirty="0">
                        <a:solidFill>
                          <a:srgbClr val="FF0000"/>
                        </a:solidFill>
                        <a:effectLst/>
                        <a:latin typeface="Calibri" panose="020F0502020204030204" pitchFamily="34" charset="0"/>
                      </a:endParaRPr>
                    </a:p>
                  </a:txBody>
                  <a:tcPr marL="9523" marR="9523" marT="9523" marB="0" anchor="b">
                    <a:solidFill>
                      <a:srgbClr val="FFC000"/>
                    </a:solidFill>
                  </a:tcPr>
                </a:tc>
                <a:extLst>
                  <a:ext uri="{0D108BD9-81ED-4DB2-BD59-A6C34878D82A}">
                    <a16:rowId xmlns:a16="http://schemas.microsoft.com/office/drawing/2014/main" val="1784646962"/>
                  </a:ext>
                </a:extLst>
              </a:tr>
              <a:tr h="327354">
                <a:tc>
                  <a:txBody>
                    <a:bodyPr/>
                    <a:lstStyle/>
                    <a:p>
                      <a:pPr algn="l" fontAlgn="b"/>
                      <a:r>
                        <a:rPr lang="en-US" sz="1900" u="none" strike="noStrike" dirty="0">
                          <a:effectLst/>
                        </a:rPr>
                        <a:t>Less for adjustment-Apr'18</a:t>
                      </a:r>
                      <a:endParaRPr lang="en-US" sz="1900" b="0" i="0" u="none" strike="noStrike" dirty="0">
                        <a:solidFill>
                          <a:srgbClr val="FF0000"/>
                        </a:solidFill>
                        <a:effectLst/>
                        <a:latin typeface="Calibri" panose="020F0502020204030204" pitchFamily="34" charset="0"/>
                      </a:endParaRPr>
                    </a:p>
                  </a:txBody>
                  <a:tcPr marL="9523" marR="9523" marT="9523" marB="0" anchor="b">
                    <a:solidFill>
                      <a:srgbClr val="FFC000"/>
                    </a:solidFill>
                  </a:tcPr>
                </a:tc>
                <a:tc>
                  <a:txBody>
                    <a:bodyPr/>
                    <a:lstStyle/>
                    <a:p>
                      <a:pPr algn="r" fontAlgn="b"/>
                      <a:r>
                        <a:rPr lang="en-US" sz="1900" u="none" strike="noStrike" dirty="0">
                          <a:effectLst/>
                        </a:rPr>
                        <a:t>(40,500)</a:t>
                      </a:r>
                      <a:endParaRPr lang="en-US" sz="1900" b="0" i="0" u="none" strike="noStrike" dirty="0">
                        <a:solidFill>
                          <a:srgbClr val="FF0000"/>
                        </a:solidFill>
                        <a:effectLst/>
                        <a:latin typeface="Calibri" panose="020F0502020204030204" pitchFamily="34" charset="0"/>
                      </a:endParaRPr>
                    </a:p>
                  </a:txBody>
                  <a:tcPr marL="9523" marR="9523" marT="9523" marB="0" anchor="b">
                    <a:solidFill>
                      <a:srgbClr val="FFC000"/>
                    </a:solidFill>
                  </a:tcPr>
                </a:tc>
                <a:tc>
                  <a:txBody>
                    <a:bodyPr/>
                    <a:lstStyle/>
                    <a:p>
                      <a:pPr algn="r" fontAlgn="b"/>
                      <a:r>
                        <a:rPr lang="en-US" sz="1900" u="none" strike="noStrike" dirty="0">
                          <a:effectLst/>
                        </a:rPr>
                        <a:t>(40,500)</a:t>
                      </a:r>
                      <a:endParaRPr lang="en-US" sz="1900" b="0" i="0" u="none" strike="noStrike" dirty="0">
                        <a:solidFill>
                          <a:srgbClr val="FF0000"/>
                        </a:solidFill>
                        <a:effectLst/>
                        <a:latin typeface="Calibri" panose="020F0502020204030204" pitchFamily="34" charset="0"/>
                      </a:endParaRPr>
                    </a:p>
                  </a:txBody>
                  <a:tcPr marL="9523" marR="9523" marT="9523" marB="0" anchor="b">
                    <a:solidFill>
                      <a:srgbClr val="FFC000"/>
                    </a:solidFill>
                  </a:tcPr>
                </a:tc>
                <a:extLst>
                  <a:ext uri="{0D108BD9-81ED-4DB2-BD59-A6C34878D82A}">
                    <a16:rowId xmlns:a16="http://schemas.microsoft.com/office/drawing/2014/main" val="3422975404"/>
                  </a:ext>
                </a:extLst>
              </a:tr>
              <a:tr h="327354">
                <a:tc>
                  <a:txBody>
                    <a:bodyPr/>
                    <a:lstStyle/>
                    <a:p>
                      <a:pPr algn="l" fontAlgn="b"/>
                      <a:r>
                        <a:rPr lang="en-US" sz="1900" u="none" strike="noStrike" dirty="0">
                          <a:effectLst/>
                        </a:rPr>
                        <a:t>May'18 Reported</a:t>
                      </a:r>
                      <a:endParaRPr lang="en-US" sz="1900" b="0" i="0" u="none" strike="noStrike" dirty="0">
                        <a:solidFill>
                          <a:srgbClr val="FF0000"/>
                        </a:solidFill>
                        <a:effectLst/>
                        <a:latin typeface="Calibri" panose="020F0502020204030204" pitchFamily="34" charset="0"/>
                      </a:endParaRPr>
                    </a:p>
                  </a:txBody>
                  <a:tcPr marL="9523" marR="9523" marT="9523" marB="0" anchor="b">
                    <a:solidFill>
                      <a:srgbClr val="FFC000"/>
                    </a:solidFill>
                  </a:tcPr>
                </a:tc>
                <a:tc>
                  <a:txBody>
                    <a:bodyPr/>
                    <a:lstStyle/>
                    <a:p>
                      <a:pPr algn="r" fontAlgn="b"/>
                      <a:r>
                        <a:rPr lang="en-US" sz="1900" u="none" strike="noStrike" dirty="0">
                          <a:effectLst/>
                        </a:rPr>
                        <a:t>27,000</a:t>
                      </a:r>
                      <a:endParaRPr lang="en-US" sz="1900" b="0" i="0" u="none" strike="noStrike" dirty="0">
                        <a:solidFill>
                          <a:srgbClr val="FF0000"/>
                        </a:solidFill>
                        <a:effectLst/>
                        <a:latin typeface="Calibri" panose="020F0502020204030204" pitchFamily="34" charset="0"/>
                      </a:endParaRPr>
                    </a:p>
                  </a:txBody>
                  <a:tcPr marL="9523" marR="9523" marT="9523" marB="0" anchor="b">
                    <a:solidFill>
                      <a:srgbClr val="FFC000"/>
                    </a:solidFill>
                  </a:tcPr>
                </a:tc>
                <a:tc>
                  <a:txBody>
                    <a:bodyPr/>
                    <a:lstStyle/>
                    <a:p>
                      <a:pPr algn="r" fontAlgn="b"/>
                      <a:r>
                        <a:rPr lang="en-US" sz="1900" u="none" strike="noStrike" dirty="0">
                          <a:effectLst/>
                        </a:rPr>
                        <a:t>27,000</a:t>
                      </a:r>
                      <a:endParaRPr lang="en-US" sz="1900" b="0" i="0" u="none" strike="noStrike" dirty="0">
                        <a:solidFill>
                          <a:srgbClr val="FF0000"/>
                        </a:solidFill>
                        <a:effectLst/>
                        <a:latin typeface="Calibri" panose="020F0502020204030204" pitchFamily="34" charset="0"/>
                      </a:endParaRPr>
                    </a:p>
                  </a:txBody>
                  <a:tcPr marL="9523" marR="9523" marT="9523" marB="0" anchor="b">
                    <a:solidFill>
                      <a:srgbClr val="FFC000"/>
                    </a:solidFill>
                  </a:tcPr>
                </a:tc>
                <a:extLst>
                  <a:ext uri="{0D108BD9-81ED-4DB2-BD59-A6C34878D82A}">
                    <a16:rowId xmlns:a16="http://schemas.microsoft.com/office/drawing/2014/main" val="1872595985"/>
                  </a:ext>
                </a:extLst>
              </a:tr>
            </a:tbl>
          </a:graphicData>
        </a:graphic>
      </p:graphicFrame>
      <p:sp>
        <p:nvSpPr>
          <p:cNvPr id="15" name="Arrow: Up 14">
            <a:extLst>
              <a:ext uri="{FF2B5EF4-FFF2-40B4-BE49-F238E27FC236}">
                <a16:creationId xmlns:a16="http://schemas.microsoft.com/office/drawing/2014/main" id="{E29AE46E-8E23-459F-8ED1-15E93D7BCCC5}"/>
              </a:ext>
            </a:extLst>
          </p:cNvPr>
          <p:cNvSpPr/>
          <p:nvPr/>
        </p:nvSpPr>
        <p:spPr>
          <a:xfrm rot="9199690">
            <a:off x="9946672" y="3078439"/>
            <a:ext cx="227450" cy="2248995"/>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dirty="0"/>
          </a:p>
        </p:txBody>
      </p:sp>
      <p:sp>
        <p:nvSpPr>
          <p:cNvPr id="16" name="Rectangle 15">
            <a:extLst>
              <a:ext uri="{FF2B5EF4-FFF2-40B4-BE49-F238E27FC236}">
                <a16:creationId xmlns:a16="http://schemas.microsoft.com/office/drawing/2014/main" id="{03C13CC7-B998-4F45-BC85-F83C4E40BB2C}"/>
              </a:ext>
            </a:extLst>
          </p:cNvPr>
          <p:cNvSpPr/>
          <p:nvPr/>
        </p:nvSpPr>
        <p:spPr>
          <a:xfrm>
            <a:off x="9380095" y="541620"/>
            <a:ext cx="2808729" cy="862173"/>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199" dirty="0">
                <a:solidFill>
                  <a:schemeClr val="tx1"/>
                </a:solidFill>
              </a:rPr>
              <a:t>Scenario-1</a:t>
            </a:r>
          </a:p>
        </p:txBody>
      </p:sp>
    </p:spTree>
    <p:extLst>
      <p:ext uri="{BB962C8B-B14F-4D97-AF65-F5344CB8AC3E}">
        <p14:creationId xmlns:p14="http://schemas.microsoft.com/office/powerpoint/2010/main" val="3097401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5612" y="381000"/>
            <a:ext cx="10210802" cy="533400"/>
          </a:xfrm>
        </p:spPr>
        <p:txBody>
          <a:bodyPr>
            <a:normAutofit/>
          </a:bodyPr>
          <a:lstStyle/>
          <a:p>
            <a:r>
              <a:rPr lang="en-US" dirty="0"/>
              <a:t>Statutory Requirements</a:t>
            </a:r>
          </a:p>
        </p:txBody>
      </p:sp>
      <p:graphicFrame>
        <p:nvGraphicFramePr>
          <p:cNvPr id="4" name="Diagram 3">
            <a:extLst>
              <a:ext uri="{FF2B5EF4-FFF2-40B4-BE49-F238E27FC236}">
                <a16:creationId xmlns:a16="http://schemas.microsoft.com/office/drawing/2014/main" id="{CBA0A60F-284F-4C91-B396-51162A03AD56}"/>
              </a:ext>
            </a:extLst>
          </p:cNvPr>
          <p:cNvGraphicFramePr/>
          <p:nvPr>
            <p:extLst>
              <p:ext uri="{D42A27DB-BD31-4B8C-83A1-F6EECF244321}">
                <p14:modId xmlns:p14="http://schemas.microsoft.com/office/powerpoint/2010/main" val="887029899"/>
              </p:ext>
            </p:extLst>
          </p:nvPr>
        </p:nvGraphicFramePr>
        <p:xfrm>
          <a:off x="608012" y="990600"/>
          <a:ext cx="11201399" cy="5181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Not Equal 6">
            <a:extLst>
              <a:ext uri="{FF2B5EF4-FFF2-40B4-BE49-F238E27FC236}">
                <a16:creationId xmlns:a16="http://schemas.microsoft.com/office/drawing/2014/main" id="{2FB89F00-26C9-492F-8463-F036F8AA10FD}"/>
              </a:ext>
            </a:extLst>
          </p:cNvPr>
          <p:cNvSpPr/>
          <p:nvPr/>
        </p:nvSpPr>
        <p:spPr>
          <a:xfrm>
            <a:off x="4799012" y="4114800"/>
            <a:ext cx="533400" cy="228600"/>
          </a:xfrm>
          <a:prstGeom prst="mathNotEqual">
            <a:avLst>
              <a:gd name="adj1" fmla="val 23520"/>
              <a:gd name="adj2" fmla="val 4548688"/>
              <a:gd name="adj3" fmla="val 11760"/>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8" name="Not Equal 7">
            <a:extLst>
              <a:ext uri="{FF2B5EF4-FFF2-40B4-BE49-F238E27FC236}">
                <a16:creationId xmlns:a16="http://schemas.microsoft.com/office/drawing/2014/main" id="{AF29F6E5-1A6F-43A2-90C2-FCEA59EE89F6}"/>
              </a:ext>
            </a:extLst>
          </p:cNvPr>
          <p:cNvSpPr/>
          <p:nvPr/>
        </p:nvSpPr>
        <p:spPr>
          <a:xfrm>
            <a:off x="3198812" y="4495800"/>
            <a:ext cx="533400" cy="228600"/>
          </a:xfrm>
          <a:prstGeom prst="mathNotEqual">
            <a:avLst>
              <a:gd name="adj1" fmla="val 23520"/>
              <a:gd name="adj2" fmla="val 4548688"/>
              <a:gd name="adj3" fmla="val 11760"/>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9" name="Not Equal 8">
            <a:extLst>
              <a:ext uri="{FF2B5EF4-FFF2-40B4-BE49-F238E27FC236}">
                <a16:creationId xmlns:a16="http://schemas.microsoft.com/office/drawing/2014/main" id="{C77ACACA-23FE-4C2C-B223-8F967784453D}"/>
              </a:ext>
            </a:extLst>
          </p:cNvPr>
          <p:cNvSpPr/>
          <p:nvPr/>
        </p:nvSpPr>
        <p:spPr>
          <a:xfrm>
            <a:off x="1751012" y="4876800"/>
            <a:ext cx="533400" cy="228600"/>
          </a:xfrm>
          <a:prstGeom prst="mathNotEqual">
            <a:avLst>
              <a:gd name="adj1" fmla="val 23520"/>
              <a:gd name="adj2" fmla="val 4548688"/>
              <a:gd name="adj3" fmla="val 11760"/>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 name="Not Equal 9">
            <a:extLst>
              <a:ext uri="{FF2B5EF4-FFF2-40B4-BE49-F238E27FC236}">
                <a16:creationId xmlns:a16="http://schemas.microsoft.com/office/drawing/2014/main" id="{CB8C2EBF-3E3D-453A-AE44-8FC28C21DAD2}"/>
              </a:ext>
            </a:extLst>
          </p:cNvPr>
          <p:cNvSpPr/>
          <p:nvPr/>
        </p:nvSpPr>
        <p:spPr>
          <a:xfrm>
            <a:off x="2741612" y="5791200"/>
            <a:ext cx="533400" cy="228600"/>
          </a:xfrm>
          <a:prstGeom prst="mathNotEqual">
            <a:avLst>
              <a:gd name="adj1" fmla="val 23520"/>
              <a:gd name="adj2" fmla="val 4548688"/>
              <a:gd name="adj3" fmla="val 11760"/>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 name="Rectangle: Rounded Corners 10">
            <a:extLst>
              <a:ext uri="{FF2B5EF4-FFF2-40B4-BE49-F238E27FC236}">
                <a16:creationId xmlns:a16="http://schemas.microsoft.com/office/drawing/2014/main" id="{C5964160-1049-472C-8777-1AC96575A64F}"/>
              </a:ext>
            </a:extLst>
          </p:cNvPr>
          <p:cNvSpPr/>
          <p:nvPr/>
        </p:nvSpPr>
        <p:spPr>
          <a:xfrm>
            <a:off x="3004625" y="6451310"/>
            <a:ext cx="4971801" cy="38287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12" name="Footer Placeholder 1">
            <a:extLst>
              <a:ext uri="{FF2B5EF4-FFF2-40B4-BE49-F238E27FC236}">
                <a16:creationId xmlns:a16="http://schemas.microsoft.com/office/drawing/2014/main" id="{0C192A3D-D28E-4A5C-A663-0C0A9209433B}"/>
              </a:ext>
            </a:extLst>
          </p:cNvPr>
          <p:cNvSpPr txBox="1">
            <a:spLocks/>
          </p:cNvSpPr>
          <p:nvPr/>
        </p:nvSpPr>
        <p:spPr>
          <a:xfrm>
            <a:off x="4060370" y="6442435"/>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b="1" dirty="0">
                <a:solidFill>
                  <a:schemeClr val="tx1"/>
                </a:solidFill>
              </a:rPr>
              <a:t>www.gstindia.biz</a:t>
            </a:r>
          </a:p>
        </p:txBody>
      </p:sp>
      <p:sp>
        <p:nvSpPr>
          <p:cNvPr id="13" name="Rectangle: Rounded Corners 12">
            <a:extLst>
              <a:ext uri="{FF2B5EF4-FFF2-40B4-BE49-F238E27FC236}">
                <a16:creationId xmlns:a16="http://schemas.microsoft.com/office/drawing/2014/main" id="{2196C388-FFAB-44CE-B4FA-DD63C111891D}"/>
              </a:ext>
            </a:extLst>
          </p:cNvPr>
          <p:cNvSpPr/>
          <p:nvPr/>
        </p:nvSpPr>
        <p:spPr>
          <a:xfrm>
            <a:off x="11127340" y="6451310"/>
            <a:ext cx="928255" cy="38287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14" name="Slide Number Placeholder 2">
            <a:extLst>
              <a:ext uri="{FF2B5EF4-FFF2-40B4-BE49-F238E27FC236}">
                <a16:creationId xmlns:a16="http://schemas.microsoft.com/office/drawing/2014/main" id="{CD8FDDE8-2EA8-4001-A6B7-332EC10BFFE6}"/>
              </a:ext>
            </a:extLst>
          </p:cNvPr>
          <p:cNvSpPr txBox="1">
            <a:spLocks/>
          </p:cNvSpPr>
          <p:nvPr/>
        </p:nvSpPr>
        <p:spPr>
          <a:xfrm>
            <a:off x="9121155" y="6460184"/>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C4AF156-C04C-4D8A-8F54-0A15A26320AC}" type="slidenum">
              <a:rPr lang="en-US" sz="2000" b="1" smtClean="0">
                <a:solidFill>
                  <a:schemeClr val="tx1"/>
                </a:solidFill>
              </a:rPr>
              <a:pPr/>
              <a:t>4</a:t>
            </a:fld>
            <a:endParaRPr lang="en-US" sz="2000" b="1" dirty="0">
              <a:solidFill>
                <a:schemeClr val="tx1"/>
              </a:solidFill>
            </a:endParaRPr>
          </a:p>
        </p:txBody>
      </p:sp>
    </p:spTree>
    <p:extLst>
      <p:ext uri="{BB962C8B-B14F-4D97-AF65-F5344CB8AC3E}">
        <p14:creationId xmlns:p14="http://schemas.microsoft.com/office/powerpoint/2010/main" val="1849969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4A00BBF5-7B4E-4006-BE00-6F57704FE53C}"/>
              </a:ext>
            </a:extLst>
          </p:cNvPr>
          <p:cNvSpPr/>
          <p:nvPr/>
        </p:nvSpPr>
        <p:spPr>
          <a:xfrm>
            <a:off x="3005431" y="6450523"/>
            <a:ext cx="4970506" cy="38277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799" dirty="0">
              <a:solidFill>
                <a:prstClr val="black"/>
              </a:solidFill>
              <a:latin typeface="Calibri" panose="020F0502020204030204"/>
            </a:endParaRPr>
          </a:p>
        </p:txBody>
      </p:sp>
      <p:sp>
        <p:nvSpPr>
          <p:cNvPr id="6" name="Footer Placeholder 1">
            <a:extLst>
              <a:ext uri="{FF2B5EF4-FFF2-40B4-BE49-F238E27FC236}">
                <a16:creationId xmlns:a16="http://schemas.microsoft.com/office/drawing/2014/main" id="{36D727A1-A9C2-4054-9863-32F4588EC7D3}"/>
              </a:ext>
            </a:extLst>
          </p:cNvPr>
          <p:cNvSpPr txBox="1">
            <a:spLocks/>
          </p:cNvSpPr>
          <p:nvPr/>
        </p:nvSpPr>
        <p:spPr>
          <a:xfrm>
            <a:off x="4060900" y="6441652"/>
            <a:ext cx="4113728" cy="365030"/>
          </a:xfrm>
          <a:prstGeom prst="rect">
            <a:avLst/>
          </a:prstGeom>
        </p:spPr>
        <p:txBody>
          <a:bodyPr vert="horz" lIns="91416" tIns="45708" rIns="91416" bIns="45708"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399" b="1" dirty="0">
                <a:solidFill>
                  <a:prstClr val="black"/>
                </a:solidFill>
                <a:latin typeface="Calibri" panose="020F0502020204030204"/>
              </a:rPr>
              <a:t>www.gstindia.biz</a:t>
            </a:r>
          </a:p>
        </p:txBody>
      </p:sp>
      <p:sp>
        <p:nvSpPr>
          <p:cNvPr id="7" name="Rectangle: Rounded Corners 6">
            <a:extLst>
              <a:ext uri="{FF2B5EF4-FFF2-40B4-BE49-F238E27FC236}">
                <a16:creationId xmlns:a16="http://schemas.microsoft.com/office/drawing/2014/main" id="{3337C630-ECEC-4279-AB56-708C09017132}"/>
              </a:ext>
            </a:extLst>
          </p:cNvPr>
          <p:cNvSpPr/>
          <p:nvPr/>
        </p:nvSpPr>
        <p:spPr>
          <a:xfrm>
            <a:off x="11126031" y="6450523"/>
            <a:ext cx="928013" cy="38277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799" dirty="0">
              <a:solidFill>
                <a:prstClr val="black"/>
              </a:solidFill>
              <a:latin typeface="Calibri" panose="020F0502020204030204"/>
            </a:endParaRPr>
          </a:p>
        </p:txBody>
      </p:sp>
      <p:sp>
        <p:nvSpPr>
          <p:cNvPr id="8" name="Slide Number Placeholder 2">
            <a:extLst>
              <a:ext uri="{FF2B5EF4-FFF2-40B4-BE49-F238E27FC236}">
                <a16:creationId xmlns:a16="http://schemas.microsoft.com/office/drawing/2014/main" id="{C3B15BEE-08CA-4566-92C5-F30E5AB61AC6}"/>
              </a:ext>
            </a:extLst>
          </p:cNvPr>
          <p:cNvSpPr txBox="1">
            <a:spLocks/>
          </p:cNvSpPr>
          <p:nvPr/>
        </p:nvSpPr>
        <p:spPr>
          <a:xfrm>
            <a:off x="9120367" y="6459396"/>
            <a:ext cx="2742486" cy="365030"/>
          </a:xfrm>
          <a:prstGeom prst="rect">
            <a:avLst/>
          </a:prstGeom>
        </p:spPr>
        <p:txBody>
          <a:bodyPr vert="horz" lIns="91416" tIns="45708" rIns="91416" bIns="45708"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C4AF156-C04C-4D8A-8F54-0A15A26320AC}" type="slidenum">
              <a:rPr lang="en-US" sz="1999" b="1">
                <a:solidFill>
                  <a:prstClr val="black"/>
                </a:solidFill>
                <a:latin typeface="Calibri" panose="020F0502020204030204"/>
              </a:rPr>
              <a:pPr/>
              <a:t>40</a:t>
            </a:fld>
            <a:endParaRPr lang="en-US" sz="1999" b="1" dirty="0">
              <a:solidFill>
                <a:prstClr val="black"/>
              </a:solidFill>
              <a:latin typeface="Calibri" panose="020F0502020204030204"/>
            </a:endParaRPr>
          </a:p>
        </p:txBody>
      </p:sp>
      <p:sp>
        <p:nvSpPr>
          <p:cNvPr id="9" name="Rectangle 8">
            <a:extLst>
              <a:ext uri="{FF2B5EF4-FFF2-40B4-BE49-F238E27FC236}">
                <a16:creationId xmlns:a16="http://schemas.microsoft.com/office/drawing/2014/main" id="{256D6283-D6AC-4773-99B6-E051ECFD6572}"/>
              </a:ext>
            </a:extLst>
          </p:cNvPr>
          <p:cNvSpPr/>
          <p:nvPr/>
        </p:nvSpPr>
        <p:spPr>
          <a:xfrm>
            <a:off x="115879" y="832709"/>
            <a:ext cx="11746973" cy="501456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399" b="1" dirty="0">
              <a:solidFill>
                <a:schemeClr val="accent1"/>
              </a:solidFill>
            </a:endParaRPr>
          </a:p>
          <a:p>
            <a:pPr algn="ctr"/>
            <a:r>
              <a:rPr lang="en-IN" sz="2399" b="1" dirty="0">
                <a:solidFill>
                  <a:schemeClr val="accent1"/>
                </a:solidFill>
              </a:rPr>
              <a:t>Scenario-2 : FCM-Only</a:t>
            </a:r>
            <a:r>
              <a:rPr lang="en-US" sz="2399" b="1" dirty="0">
                <a:solidFill>
                  <a:schemeClr val="accent1"/>
                </a:solidFill>
              </a:rPr>
              <a:t> taxes</a:t>
            </a:r>
            <a:r>
              <a:rPr lang="en-IN" sz="2399" b="1" dirty="0">
                <a:solidFill>
                  <a:schemeClr val="accent1"/>
                </a:solidFill>
              </a:rPr>
              <a:t> was over reported </a:t>
            </a:r>
          </a:p>
          <a:p>
            <a:pPr algn="ctr"/>
            <a:endParaRPr lang="en-IN" sz="2399" b="1" dirty="0">
              <a:solidFill>
                <a:schemeClr val="accent1"/>
              </a:solidFill>
            </a:endParaRPr>
          </a:p>
          <a:p>
            <a:pPr algn="just"/>
            <a:r>
              <a:rPr lang="en-IN" sz="1799" b="1" dirty="0">
                <a:solidFill>
                  <a:sysClr val="windowText" lastClr="000000"/>
                </a:solidFill>
              </a:rPr>
              <a:t>Company X has filed their return for the month of Apr’18 with taxes i.e CGST &amp; SGST  Rs. 45,000/- each </a:t>
            </a:r>
            <a:r>
              <a:rPr lang="en-IN" sz="2399" b="1" i="1" dirty="0">
                <a:solidFill>
                  <a:sysClr val="windowText" lastClr="000000"/>
                </a:solidFill>
              </a:rPr>
              <a:t>instead of </a:t>
            </a:r>
            <a:r>
              <a:rPr lang="en-IN" sz="1799" b="1" dirty="0">
                <a:solidFill>
                  <a:sysClr val="windowText" lastClr="000000"/>
                </a:solidFill>
              </a:rPr>
              <a:t>taxes i.e CGST &amp; SGST  Rs. 30,000/- each. What can they do in current period return or in next period return?</a:t>
            </a:r>
          </a:p>
          <a:p>
            <a:endParaRPr lang="en-IN" sz="1799" b="1" dirty="0">
              <a:solidFill>
                <a:sysClr val="windowText" lastClr="000000"/>
              </a:solidFill>
            </a:endParaRPr>
          </a:p>
          <a:p>
            <a:pPr algn="just"/>
            <a:r>
              <a:rPr lang="en-IN" sz="1799" dirty="0">
                <a:solidFill>
                  <a:sysClr val="windowText" lastClr="000000"/>
                </a:solidFill>
              </a:rPr>
              <a:t>In this case </a:t>
            </a:r>
          </a:p>
          <a:p>
            <a:pPr algn="just"/>
            <a:endParaRPr lang="en-IN" sz="1799" dirty="0">
              <a:solidFill>
                <a:sysClr val="windowText" lastClr="000000"/>
              </a:solidFill>
            </a:endParaRPr>
          </a:p>
          <a:p>
            <a:pPr marL="285664" indent="-285664" algn="just">
              <a:buFont typeface="Arial" panose="020B0604020202020204" pitchFamily="34" charset="0"/>
              <a:buChar char="•"/>
            </a:pPr>
            <a:r>
              <a:rPr lang="en-IN" sz="1799" dirty="0">
                <a:solidFill>
                  <a:sysClr val="windowText" lastClr="000000"/>
                </a:solidFill>
              </a:rPr>
              <a:t>Company X  will adjust its difference tax </a:t>
            </a:r>
            <a:r>
              <a:rPr lang="en-US" sz="1799" dirty="0">
                <a:solidFill>
                  <a:sysClr val="windowText" lastClr="000000"/>
                </a:solidFill>
              </a:rPr>
              <a:t>liability </a:t>
            </a:r>
            <a:r>
              <a:rPr lang="en-IN" sz="1799" dirty="0">
                <a:solidFill>
                  <a:sysClr val="windowText" lastClr="000000"/>
                </a:solidFill>
              </a:rPr>
              <a:t>in the return of next month i.e. May’18 </a:t>
            </a:r>
            <a:r>
              <a:rPr lang="en-US" sz="1799" dirty="0">
                <a:solidFill>
                  <a:sysClr val="windowText" lastClr="000000"/>
                </a:solidFill>
              </a:rPr>
              <a:t>or refund may be claimed where adjustment is not feasible. </a:t>
            </a:r>
          </a:p>
          <a:p>
            <a:pPr marL="285664" indent="-285664" algn="just">
              <a:buFont typeface="Arial" panose="020B0604020202020204" pitchFamily="34" charset="0"/>
              <a:buChar char="•"/>
            </a:pPr>
            <a:r>
              <a:rPr lang="en-US" sz="1799" dirty="0">
                <a:solidFill>
                  <a:sysClr val="windowText" lastClr="000000"/>
                </a:solidFill>
              </a:rPr>
              <a:t>Taxes i.e. CGST &amp; SGST will be Reduced by Rs. 15,000/- each.</a:t>
            </a:r>
            <a:endParaRPr lang="en-IN" sz="1799" dirty="0">
              <a:solidFill>
                <a:sysClr val="windowText" lastClr="000000"/>
              </a:solidFill>
            </a:endParaRPr>
          </a:p>
          <a:p>
            <a:endParaRPr lang="en-IN" sz="1799" dirty="0">
              <a:solidFill>
                <a:sysClr val="windowText" lastClr="000000"/>
              </a:solidFill>
            </a:endParaRPr>
          </a:p>
        </p:txBody>
      </p:sp>
    </p:spTree>
    <p:extLst>
      <p:ext uri="{BB962C8B-B14F-4D97-AF65-F5344CB8AC3E}">
        <p14:creationId xmlns:p14="http://schemas.microsoft.com/office/powerpoint/2010/main" val="2093022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4A00BBF5-7B4E-4006-BE00-6F57704FE53C}"/>
              </a:ext>
            </a:extLst>
          </p:cNvPr>
          <p:cNvSpPr/>
          <p:nvPr/>
        </p:nvSpPr>
        <p:spPr>
          <a:xfrm>
            <a:off x="3005431" y="6450523"/>
            <a:ext cx="4970506" cy="38277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799" dirty="0">
              <a:solidFill>
                <a:prstClr val="black"/>
              </a:solidFill>
              <a:latin typeface="Calibri" panose="020F0502020204030204"/>
            </a:endParaRPr>
          </a:p>
        </p:txBody>
      </p:sp>
      <p:sp>
        <p:nvSpPr>
          <p:cNvPr id="6" name="Footer Placeholder 1">
            <a:extLst>
              <a:ext uri="{FF2B5EF4-FFF2-40B4-BE49-F238E27FC236}">
                <a16:creationId xmlns:a16="http://schemas.microsoft.com/office/drawing/2014/main" id="{36D727A1-A9C2-4054-9863-32F4588EC7D3}"/>
              </a:ext>
            </a:extLst>
          </p:cNvPr>
          <p:cNvSpPr txBox="1">
            <a:spLocks/>
          </p:cNvSpPr>
          <p:nvPr/>
        </p:nvSpPr>
        <p:spPr>
          <a:xfrm>
            <a:off x="4060900" y="6441652"/>
            <a:ext cx="4113728" cy="365030"/>
          </a:xfrm>
          <a:prstGeom prst="rect">
            <a:avLst/>
          </a:prstGeom>
        </p:spPr>
        <p:txBody>
          <a:bodyPr vert="horz" lIns="91416" tIns="45708" rIns="91416" bIns="45708"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399" b="1" dirty="0">
                <a:solidFill>
                  <a:prstClr val="black"/>
                </a:solidFill>
                <a:latin typeface="Calibri" panose="020F0502020204030204"/>
              </a:rPr>
              <a:t>www.gstindia.biz</a:t>
            </a:r>
          </a:p>
        </p:txBody>
      </p:sp>
      <p:sp>
        <p:nvSpPr>
          <p:cNvPr id="7" name="Rectangle: Rounded Corners 6">
            <a:extLst>
              <a:ext uri="{FF2B5EF4-FFF2-40B4-BE49-F238E27FC236}">
                <a16:creationId xmlns:a16="http://schemas.microsoft.com/office/drawing/2014/main" id="{3337C630-ECEC-4279-AB56-708C09017132}"/>
              </a:ext>
            </a:extLst>
          </p:cNvPr>
          <p:cNvSpPr/>
          <p:nvPr/>
        </p:nvSpPr>
        <p:spPr>
          <a:xfrm>
            <a:off x="11126031" y="6450523"/>
            <a:ext cx="928013" cy="38277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799" dirty="0">
              <a:solidFill>
                <a:prstClr val="black"/>
              </a:solidFill>
              <a:latin typeface="Calibri" panose="020F0502020204030204"/>
            </a:endParaRPr>
          </a:p>
        </p:txBody>
      </p:sp>
      <p:sp>
        <p:nvSpPr>
          <p:cNvPr id="8" name="Slide Number Placeholder 2">
            <a:extLst>
              <a:ext uri="{FF2B5EF4-FFF2-40B4-BE49-F238E27FC236}">
                <a16:creationId xmlns:a16="http://schemas.microsoft.com/office/drawing/2014/main" id="{C3B15BEE-08CA-4566-92C5-F30E5AB61AC6}"/>
              </a:ext>
            </a:extLst>
          </p:cNvPr>
          <p:cNvSpPr txBox="1">
            <a:spLocks/>
          </p:cNvSpPr>
          <p:nvPr/>
        </p:nvSpPr>
        <p:spPr>
          <a:xfrm>
            <a:off x="9120367" y="6459396"/>
            <a:ext cx="2742486" cy="365030"/>
          </a:xfrm>
          <a:prstGeom prst="rect">
            <a:avLst/>
          </a:prstGeom>
        </p:spPr>
        <p:txBody>
          <a:bodyPr vert="horz" lIns="91416" tIns="45708" rIns="91416" bIns="45708"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C4AF156-C04C-4D8A-8F54-0A15A26320AC}" type="slidenum">
              <a:rPr lang="en-US" sz="1999" b="1">
                <a:solidFill>
                  <a:prstClr val="black"/>
                </a:solidFill>
                <a:latin typeface="Calibri" panose="020F0502020204030204"/>
              </a:rPr>
              <a:pPr/>
              <a:t>41</a:t>
            </a:fld>
            <a:endParaRPr lang="en-US" sz="1999" b="1" dirty="0">
              <a:solidFill>
                <a:prstClr val="black"/>
              </a:solidFill>
              <a:latin typeface="Calibri" panose="020F0502020204030204"/>
            </a:endParaRPr>
          </a:p>
        </p:txBody>
      </p:sp>
      <p:pic>
        <p:nvPicPr>
          <p:cNvPr id="9" name="Picture 8">
            <a:extLst>
              <a:ext uri="{FF2B5EF4-FFF2-40B4-BE49-F238E27FC236}">
                <a16:creationId xmlns:a16="http://schemas.microsoft.com/office/drawing/2014/main" id="{C9A879AD-C7A5-48D0-9405-2D0077784A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127650"/>
            <a:ext cx="12188825" cy="5081040"/>
          </a:xfrm>
          <a:prstGeom prst="rect">
            <a:avLst/>
          </a:prstGeom>
        </p:spPr>
      </p:pic>
      <p:sp>
        <p:nvSpPr>
          <p:cNvPr id="10" name="Rectangle 9">
            <a:extLst>
              <a:ext uri="{FF2B5EF4-FFF2-40B4-BE49-F238E27FC236}">
                <a16:creationId xmlns:a16="http://schemas.microsoft.com/office/drawing/2014/main" id="{A308FF6D-789D-433F-9006-A85DF5100B0A}"/>
              </a:ext>
            </a:extLst>
          </p:cNvPr>
          <p:cNvSpPr/>
          <p:nvPr/>
        </p:nvSpPr>
        <p:spPr>
          <a:xfrm>
            <a:off x="0" y="413268"/>
            <a:ext cx="12188824" cy="584623"/>
          </a:xfrm>
          <a:prstGeom prst="rect">
            <a:avLst/>
          </a:prstGeom>
          <a:solidFill>
            <a:schemeClr val="accent5">
              <a:lumMod val="20000"/>
              <a:lumOff val="80000"/>
            </a:schemeClr>
          </a:solidFill>
          <a:ln>
            <a:solidFill>
              <a:schemeClr val="tx1"/>
            </a:solidFill>
          </a:ln>
        </p:spPr>
        <p:txBody>
          <a:bodyPr wrap="square">
            <a:spAutoFit/>
          </a:bodyPr>
          <a:lstStyle/>
          <a:p>
            <a:r>
              <a:rPr lang="en-US" sz="3199" dirty="0">
                <a:latin typeface="Calibri" panose="020F0502020204030204" pitchFamily="34" charset="0"/>
                <a:ea typeface="Calibri" panose="020F0502020204030204" pitchFamily="34" charset="0"/>
                <a:cs typeface="Times New Roman" panose="02020603050405020304" pitchFamily="18" charset="0"/>
              </a:rPr>
              <a:t>Reported – Apr’ 2018</a:t>
            </a:r>
            <a:endParaRPr lang="en-IN" sz="3199" dirty="0"/>
          </a:p>
        </p:txBody>
      </p:sp>
      <p:sp>
        <p:nvSpPr>
          <p:cNvPr id="11" name="Rectangle 10">
            <a:extLst>
              <a:ext uri="{FF2B5EF4-FFF2-40B4-BE49-F238E27FC236}">
                <a16:creationId xmlns:a16="http://schemas.microsoft.com/office/drawing/2014/main" id="{D0D8A209-48E4-43ED-A697-67284CB30699}"/>
              </a:ext>
            </a:extLst>
          </p:cNvPr>
          <p:cNvSpPr/>
          <p:nvPr/>
        </p:nvSpPr>
        <p:spPr>
          <a:xfrm>
            <a:off x="9380095" y="413268"/>
            <a:ext cx="2808729" cy="584623"/>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199" dirty="0">
                <a:solidFill>
                  <a:schemeClr val="tx1"/>
                </a:solidFill>
              </a:rPr>
              <a:t>Scenario-2</a:t>
            </a:r>
          </a:p>
        </p:txBody>
      </p:sp>
    </p:spTree>
    <p:extLst>
      <p:ext uri="{BB962C8B-B14F-4D97-AF65-F5344CB8AC3E}">
        <p14:creationId xmlns:p14="http://schemas.microsoft.com/office/powerpoint/2010/main" val="1736279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4A00BBF5-7B4E-4006-BE00-6F57704FE53C}"/>
              </a:ext>
            </a:extLst>
          </p:cNvPr>
          <p:cNvSpPr/>
          <p:nvPr/>
        </p:nvSpPr>
        <p:spPr>
          <a:xfrm>
            <a:off x="3005431" y="6450523"/>
            <a:ext cx="4970506" cy="38277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799" dirty="0">
              <a:solidFill>
                <a:prstClr val="black"/>
              </a:solidFill>
              <a:latin typeface="Calibri" panose="020F0502020204030204"/>
            </a:endParaRPr>
          </a:p>
        </p:txBody>
      </p:sp>
      <p:sp>
        <p:nvSpPr>
          <p:cNvPr id="6" name="Footer Placeholder 1">
            <a:extLst>
              <a:ext uri="{FF2B5EF4-FFF2-40B4-BE49-F238E27FC236}">
                <a16:creationId xmlns:a16="http://schemas.microsoft.com/office/drawing/2014/main" id="{36D727A1-A9C2-4054-9863-32F4588EC7D3}"/>
              </a:ext>
            </a:extLst>
          </p:cNvPr>
          <p:cNvSpPr txBox="1">
            <a:spLocks/>
          </p:cNvSpPr>
          <p:nvPr/>
        </p:nvSpPr>
        <p:spPr>
          <a:xfrm>
            <a:off x="4060900" y="6441652"/>
            <a:ext cx="4113728" cy="365030"/>
          </a:xfrm>
          <a:prstGeom prst="rect">
            <a:avLst/>
          </a:prstGeom>
        </p:spPr>
        <p:txBody>
          <a:bodyPr vert="horz" lIns="91416" tIns="45708" rIns="91416" bIns="45708"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399" b="1" dirty="0">
                <a:solidFill>
                  <a:prstClr val="black"/>
                </a:solidFill>
                <a:latin typeface="Calibri" panose="020F0502020204030204"/>
              </a:rPr>
              <a:t>www.gstindia.biz</a:t>
            </a:r>
          </a:p>
        </p:txBody>
      </p:sp>
      <p:sp>
        <p:nvSpPr>
          <p:cNvPr id="7" name="Rectangle: Rounded Corners 6">
            <a:extLst>
              <a:ext uri="{FF2B5EF4-FFF2-40B4-BE49-F238E27FC236}">
                <a16:creationId xmlns:a16="http://schemas.microsoft.com/office/drawing/2014/main" id="{3337C630-ECEC-4279-AB56-708C09017132}"/>
              </a:ext>
            </a:extLst>
          </p:cNvPr>
          <p:cNvSpPr/>
          <p:nvPr/>
        </p:nvSpPr>
        <p:spPr>
          <a:xfrm>
            <a:off x="11126031" y="6450523"/>
            <a:ext cx="928013" cy="38277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799" dirty="0">
              <a:solidFill>
                <a:prstClr val="black"/>
              </a:solidFill>
              <a:latin typeface="Calibri" panose="020F0502020204030204"/>
            </a:endParaRPr>
          </a:p>
        </p:txBody>
      </p:sp>
      <p:sp>
        <p:nvSpPr>
          <p:cNvPr id="8" name="Slide Number Placeholder 2">
            <a:extLst>
              <a:ext uri="{FF2B5EF4-FFF2-40B4-BE49-F238E27FC236}">
                <a16:creationId xmlns:a16="http://schemas.microsoft.com/office/drawing/2014/main" id="{C3B15BEE-08CA-4566-92C5-F30E5AB61AC6}"/>
              </a:ext>
            </a:extLst>
          </p:cNvPr>
          <p:cNvSpPr txBox="1">
            <a:spLocks/>
          </p:cNvSpPr>
          <p:nvPr/>
        </p:nvSpPr>
        <p:spPr>
          <a:xfrm>
            <a:off x="9120367" y="6459396"/>
            <a:ext cx="2742486" cy="365030"/>
          </a:xfrm>
          <a:prstGeom prst="rect">
            <a:avLst/>
          </a:prstGeom>
        </p:spPr>
        <p:txBody>
          <a:bodyPr vert="horz" lIns="91416" tIns="45708" rIns="91416" bIns="45708"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C4AF156-C04C-4D8A-8F54-0A15A26320AC}" type="slidenum">
              <a:rPr lang="en-US" sz="1999" b="1">
                <a:solidFill>
                  <a:prstClr val="black"/>
                </a:solidFill>
                <a:latin typeface="Calibri" panose="020F0502020204030204"/>
              </a:rPr>
              <a:pPr/>
              <a:t>42</a:t>
            </a:fld>
            <a:endParaRPr lang="en-US" sz="1999" b="1" dirty="0">
              <a:solidFill>
                <a:prstClr val="black"/>
              </a:solidFill>
              <a:latin typeface="Calibri" panose="020F0502020204030204"/>
            </a:endParaRPr>
          </a:p>
        </p:txBody>
      </p:sp>
      <p:pic>
        <p:nvPicPr>
          <p:cNvPr id="9" name="Picture 8">
            <a:extLst>
              <a:ext uri="{FF2B5EF4-FFF2-40B4-BE49-F238E27FC236}">
                <a16:creationId xmlns:a16="http://schemas.microsoft.com/office/drawing/2014/main" id="{7B5471E4-D9BB-4729-A5CB-E8A848A5AEC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202059"/>
            <a:ext cx="12188825" cy="5006631"/>
          </a:xfrm>
          <a:prstGeom prst="rect">
            <a:avLst/>
          </a:prstGeom>
        </p:spPr>
      </p:pic>
      <p:sp>
        <p:nvSpPr>
          <p:cNvPr id="10" name="Rectangle 9">
            <a:extLst>
              <a:ext uri="{FF2B5EF4-FFF2-40B4-BE49-F238E27FC236}">
                <a16:creationId xmlns:a16="http://schemas.microsoft.com/office/drawing/2014/main" id="{7DB1C9C5-F1FF-4192-B8C3-9EF943E909E2}"/>
              </a:ext>
            </a:extLst>
          </p:cNvPr>
          <p:cNvSpPr/>
          <p:nvPr/>
        </p:nvSpPr>
        <p:spPr>
          <a:xfrm>
            <a:off x="0" y="445159"/>
            <a:ext cx="12188824" cy="584623"/>
          </a:xfrm>
          <a:prstGeom prst="rect">
            <a:avLst/>
          </a:prstGeom>
          <a:solidFill>
            <a:schemeClr val="accent5">
              <a:lumMod val="20000"/>
              <a:lumOff val="80000"/>
            </a:schemeClr>
          </a:solidFill>
          <a:ln>
            <a:solidFill>
              <a:schemeClr val="tx1"/>
            </a:solidFill>
          </a:ln>
        </p:spPr>
        <p:txBody>
          <a:bodyPr wrap="square">
            <a:spAutoFit/>
          </a:bodyPr>
          <a:lstStyle/>
          <a:p>
            <a:r>
              <a:rPr lang="en-US" sz="3199" dirty="0">
                <a:latin typeface="Calibri" panose="020F0502020204030204" pitchFamily="34" charset="0"/>
                <a:ea typeface="Calibri" panose="020F0502020204030204" pitchFamily="34" charset="0"/>
                <a:cs typeface="Times New Roman" panose="02020603050405020304" pitchFamily="18" charset="0"/>
              </a:rPr>
              <a:t>Actual – Apr’ 2018</a:t>
            </a:r>
            <a:endParaRPr lang="en-IN" sz="3199" dirty="0"/>
          </a:p>
        </p:txBody>
      </p:sp>
      <p:sp>
        <p:nvSpPr>
          <p:cNvPr id="11" name="Rectangle 10">
            <a:extLst>
              <a:ext uri="{FF2B5EF4-FFF2-40B4-BE49-F238E27FC236}">
                <a16:creationId xmlns:a16="http://schemas.microsoft.com/office/drawing/2014/main" id="{448631E1-0AC5-4884-BAF3-301EF623B46E}"/>
              </a:ext>
            </a:extLst>
          </p:cNvPr>
          <p:cNvSpPr/>
          <p:nvPr/>
        </p:nvSpPr>
        <p:spPr>
          <a:xfrm>
            <a:off x="9380095" y="445159"/>
            <a:ext cx="2808729" cy="584623"/>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199" dirty="0">
                <a:solidFill>
                  <a:schemeClr val="tx1"/>
                </a:solidFill>
              </a:rPr>
              <a:t>Scenario-2</a:t>
            </a:r>
          </a:p>
        </p:txBody>
      </p:sp>
    </p:spTree>
    <p:extLst>
      <p:ext uri="{BB962C8B-B14F-4D97-AF65-F5344CB8AC3E}">
        <p14:creationId xmlns:p14="http://schemas.microsoft.com/office/powerpoint/2010/main" val="1375764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4A00BBF5-7B4E-4006-BE00-6F57704FE53C}"/>
              </a:ext>
            </a:extLst>
          </p:cNvPr>
          <p:cNvSpPr/>
          <p:nvPr/>
        </p:nvSpPr>
        <p:spPr>
          <a:xfrm>
            <a:off x="3005431" y="6450523"/>
            <a:ext cx="4970506" cy="38277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799" dirty="0">
              <a:solidFill>
                <a:prstClr val="black"/>
              </a:solidFill>
              <a:latin typeface="Calibri" panose="020F0502020204030204"/>
            </a:endParaRPr>
          </a:p>
        </p:txBody>
      </p:sp>
      <p:sp>
        <p:nvSpPr>
          <p:cNvPr id="6" name="Footer Placeholder 1">
            <a:extLst>
              <a:ext uri="{FF2B5EF4-FFF2-40B4-BE49-F238E27FC236}">
                <a16:creationId xmlns:a16="http://schemas.microsoft.com/office/drawing/2014/main" id="{36D727A1-A9C2-4054-9863-32F4588EC7D3}"/>
              </a:ext>
            </a:extLst>
          </p:cNvPr>
          <p:cNvSpPr txBox="1">
            <a:spLocks/>
          </p:cNvSpPr>
          <p:nvPr/>
        </p:nvSpPr>
        <p:spPr>
          <a:xfrm>
            <a:off x="4060900" y="6441652"/>
            <a:ext cx="4113728" cy="365030"/>
          </a:xfrm>
          <a:prstGeom prst="rect">
            <a:avLst/>
          </a:prstGeom>
        </p:spPr>
        <p:txBody>
          <a:bodyPr vert="horz" lIns="91416" tIns="45708" rIns="91416" bIns="45708"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399" b="1" dirty="0">
                <a:solidFill>
                  <a:prstClr val="black"/>
                </a:solidFill>
                <a:latin typeface="Calibri" panose="020F0502020204030204"/>
              </a:rPr>
              <a:t>www.gstindia.biz</a:t>
            </a:r>
          </a:p>
        </p:txBody>
      </p:sp>
      <p:sp>
        <p:nvSpPr>
          <p:cNvPr id="7" name="Rectangle: Rounded Corners 6">
            <a:extLst>
              <a:ext uri="{FF2B5EF4-FFF2-40B4-BE49-F238E27FC236}">
                <a16:creationId xmlns:a16="http://schemas.microsoft.com/office/drawing/2014/main" id="{3337C630-ECEC-4279-AB56-708C09017132}"/>
              </a:ext>
            </a:extLst>
          </p:cNvPr>
          <p:cNvSpPr/>
          <p:nvPr/>
        </p:nvSpPr>
        <p:spPr>
          <a:xfrm>
            <a:off x="11126031" y="6450523"/>
            <a:ext cx="928013" cy="38277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799" dirty="0">
              <a:solidFill>
                <a:prstClr val="black"/>
              </a:solidFill>
              <a:latin typeface="Calibri" panose="020F0502020204030204"/>
            </a:endParaRPr>
          </a:p>
        </p:txBody>
      </p:sp>
      <p:sp>
        <p:nvSpPr>
          <p:cNvPr id="8" name="Slide Number Placeholder 2">
            <a:extLst>
              <a:ext uri="{FF2B5EF4-FFF2-40B4-BE49-F238E27FC236}">
                <a16:creationId xmlns:a16="http://schemas.microsoft.com/office/drawing/2014/main" id="{C3B15BEE-08CA-4566-92C5-F30E5AB61AC6}"/>
              </a:ext>
            </a:extLst>
          </p:cNvPr>
          <p:cNvSpPr txBox="1">
            <a:spLocks/>
          </p:cNvSpPr>
          <p:nvPr/>
        </p:nvSpPr>
        <p:spPr>
          <a:xfrm>
            <a:off x="9120367" y="6459396"/>
            <a:ext cx="2742486" cy="365030"/>
          </a:xfrm>
          <a:prstGeom prst="rect">
            <a:avLst/>
          </a:prstGeom>
        </p:spPr>
        <p:txBody>
          <a:bodyPr vert="horz" lIns="91416" tIns="45708" rIns="91416" bIns="45708"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C4AF156-C04C-4D8A-8F54-0A15A26320AC}" type="slidenum">
              <a:rPr lang="en-US" sz="1999" b="1">
                <a:solidFill>
                  <a:prstClr val="black"/>
                </a:solidFill>
                <a:latin typeface="Calibri" panose="020F0502020204030204"/>
              </a:rPr>
              <a:pPr/>
              <a:t>43</a:t>
            </a:fld>
            <a:endParaRPr lang="en-US" sz="1999" b="1" dirty="0">
              <a:solidFill>
                <a:prstClr val="black"/>
              </a:solidFill>
              <a:latin typeface="Calibri" panose="020F0502020204030204"/>
            </a:endParaRPr>
          </a:p>
        </p:txBody>
      </p:sp>
      <p:pic>
        <p:nvPicPr>
          <p:cNvPr id="9" name="Picture 8">
            <a:extLst>
              <a:ext uri="{FF2B5EF4-FFF2-40B4-BE49-F238E27FC236}">
                <a16:creationId xmlns:a16="http://schemas.microsoft.com/office/drawing/2014/main" id="{7967329E-AE72-45BE-B77E-A2315F4D16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563473"/>
            <a:ext cx="12188825" cy="4538920"/>
          </a:xfrm>
          <a:prstGeom prst="rect">
            <a:avLst/>
          </a:prstGeom>
        </p:spPr>
      </p:pic>
      <p:sp>
        <p:nvSpPr>
          <p:cNvPr id="10" name="Rectangle 9">
            <a:extLst>
              <a:ext uri="{FF2B5EF4-FFF2-40B4-BE49-F238E27FC236}">
                <a16:creationId xmlns:a16="http://schemas.microsoft.com/office/drawing/2014/main" id="{AEDE02F3-66A0-4634-BD9D-AC8325316E54}"/>
              </a:ext>
            </a:extLst>
          </p:cNvPr>
          <p:cNvSpPr/>
          <p:nvPr/>
        </p:nvSpPr>
        <p:spPr>
          <a:xfrm>
            <a:off x="0" y="511474"/>
            <a:ext cx="12188825" cy="892320"/>
          </a:xfrm>
          <a:prstGeom prst="rect">
            <a:avLst/>
          </a:prstGeom>
          <a:solidFill>
            <a:schemeClr val="accent5">
              <a:lumMod val="20000"/>
              <a:lumOff val="80000"/>
            </a:schemeClr>
          </a:solidFill>
          <a:ln>
            <a:solidFill>
              <a:schemeClr val="tx1"/>
            </a:solidFill>
          </a:ln>
        </p:spPr>
        <p:txBody>
          <a:bodyPr wrap="square">
            <a:spAutoFit/>
          </a:bodyPr>
          <a:lstStyle/>
          <a:p>
            <a:pPr algn="just"/>
            <a:r>
              <a:rPr lang="en-US" sz="3199" dirty="0">
                <a:latin typeface="Calibri" panose="020F0502020204030204" pitchFamily="34" charset="0"/>
                <a:cs typeface="Times New Roman" panose="02020603050405020304" pitchFamily="18" charset="0"/>
              </a:rPr>
              <a:t>Report in May’18 corresponding to Apr’18 </a:t>
            </a:r>
            <a:r>
              <a:rPr lang="en-US" sz="1999" dirty="0">
                <a:latin typeface="Calibri" panose="020F0502020204030204" pitchFamily="34" charset="0"/>
                <a:cs typeface="Times New Roman" panose="02020603050405020304" pitchFamily="18" charset="0"/>
              </a:rPr>
              <a:t>(If data available in</a:t>
            </a:r>
          </a:p>
          <a:p>
            <a:pPr algn="just"/>
            <a:r>
              <a:rPr lang="en-US" sz="1999" dirty="0">
                <a:latin typeface="Calibri" panose="020F0502020204030204" pitchFamily="34" charset="0"/>
                <a:cs typeface="Times New Roman" panose="02020603050405020304" pitchFamily="18" charset="0"/>
              </a:rPr>
              <a:t> May’ 2018 otherwise there will be no adjustment)</a:t>
            </a:r>
            <a:endParaRPr lang="en-IN" sz="3199" dirty="0"/>
          </a:p>
        </p:txBody>
      </p:sp>
      <p:sp>
        <p:nvSpPr>
          <p:cNvPr id="11" name="Rectangle 10">
            <a:extLst>
              <a:ext uri="{FF2B5EF4-FFF2-40B4-BE49-F238E27FC236}">
                <a16:creationId xmlns:a16="http://schemas.microsoft.com/office/drawing/2014/main" id="{81071595-BDFA-485B-AF1B-E12725F4196A}"/>
              </a:ext>
            </a:extLst>
          </p:cNvPr>
          <p:cNvSpPr/>
          <p:nvPr/>
        </p:nvSpPr>
        <p:spPr>
          <a:xfrm>
            <a:off x="9380095" y="541620"/>
            <a:ext cx="2808729" cy="862173"/>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199" dirty="0">
                <a:solidFill>
                  <a:schemeClr val="tx1"/>
                </a:solidFill>
              </a:rPr>
              <a:t>Scenario-2</a:t>
            </a:r>
          </a:p>
        </p:txBody>
      </p:sp>
      <p:graphicFrame>
        <p:nvGraphicFramePr>
          <p:cNvPr id="13" name="Table 12">
            <a:extLst>
              <a:ext uri="{FF2B5EF4-FFF2-40B4-BE49-F238E27FC236}">
                <a16:creationId xmlns:a16="http://schemas.microsoft.com/office/drawing/2014/main" id="{2D444F92-E23C-460C-AEF4-67210537A4C8}"/>
              </a:ext>
            </a:extLst>
          </p:cNvPr>
          <p:cNvGraphicFramePr>
            <a:graphicFrameLocks noGrp="1"/>
          </p:cNvGraphicFramePr>
          <p:nvPr>
            <p:extLst/>
          </p:nvPr>
        </p:nvGraphicFramePr>
        <p:xfrm>
          <a:off x="7368698" y="5280011"/>
          <a:ext cx="4820125" cy="982062"/>
        </p:xfrm>
        <a:graphic>
          <a:graphicData uri="http://schemas.openxmlformats.org/drawingml/2006/table">
            <a:tbl>
              <a:tblPr>
                <a:tableStyleId>{5C22544A-7EE6-4342-B048-85BDC9FD1C3A}</a:tableStyleId>
              </a:tblPr>
              <a:tblGrid>
                <a:gridCol w="3020707">
                  <a:extLst>
                    <a:ext uri="{9D8B030D-6E8A-4147-A177-3AD203B41FA5}">
                      <a16:colId xmlns:a16="http://schemas.microsoft.com/office/drawing/2014/main" val="3862009320"/>
                    </a:ext>
                  </a:extLst>
                </a:gridCol>
                <a:gridCol w="899709">
                  <a:extLst>
                    <a:ext uri="{9D8B030D-6E8A-4147-A177-3AD203B41FA5}">
                      <a16:colId xmlns:a16="http://schemas.microsoft.com/office/drawing/2014/main" val="3949822471"/>
                    </a:ext>
                  </a:extLst>
                </a:gridCol>
                <a:gridCol w="899709">
                  <a:extLst>
                    <a:ext uri="{9D8B030D-6E8A-4147-A177-3AD203B41FA5}">
                      <a16:colId xmlns:a16="http://schemas.microsoft.com/office/drawing/2014/main" val="2525224262"/>
                    </a:ext>
                  </a:extLst>
                </a:gridCol>
              </a:tblGrid>
              <a:tr h="327354">
                <a:tc>
                  <a:txBody>
                    <a:bodyPr/>
                    <a:lstStyle/>
                    <a:p>
                      <a:pPr algn="l" fontAlgn="b"/>
                      <a:r>
                        <a:rPr lang="en-US" sz="1900" u="none" strike="noStrike" dirty="0">
                          <a:effectLst/>
                        </a:rPr>
                        <a:t>May'18 Actual</a:t>
                      </a:r>
                      <a:endParaRPr lang="en-US" sz="1900" b="0" i="0" u="none" strike="noStrike" dirty="0">
                        <a:solidFill>
                          <a:srgbClr val="FF0000"/>
                        </a:solidFill>
                        <a:effectLst/>
                        <a:latin typeface="Calibri" panose="020F0502020204030204" pitchFamily="34" charset="0"/>
                      </a:endParaRPr>
                    </a:p>
                  </a:txBody>
                  <a:tcPr marL="9523" marR="9523" marT="9523" marB="0" anchor="b">
                    <a:solidFill>
                      <a:srgbClr val="FFC000"/>
                    </a:solidFill>
                  </a:tcPr>
                </a:tc>
                <a:tc>
                  <a:txBody>
                    <a:bodyPr/>
                    <a:lstStyle/>
                    <a:p>
                      <a:pPr algn="r" fontAlgn="b"/>
                      <a:r>
                        <a:rPr lang="en-US" sz="1900" b="0" i="0" u="none" strike="noStrike" dirty="0">
                          <a:solidFill>
                            <a:schemeClr val="tx1"/>
                          </a:solidFill>
                          <a:effectLst/>
                          <a:latin typeface="Calibri" panose="020F0502020204030204" pitchFamily="34" charset="0"/>
                        </a:rPr>
                        <a:t>27,000</a:t>
                      </a:r>
                    </a:p>
                  </a:txBody>
                  <a:tcPr marL="9523" marR="9523" marT="9523" marB="0" anchor="b">
                    <a:solidFill>
                      <a:srgbClr val="FFC000"/>
                    </a:solidFill>
                  </a:tcPr>
                </a:tc>
                <a:tc>
                  <a:txBody>
                    <a:bodyPr/>
                    <a:lstStyle/>
                    <a:p>
                      <a:pPr algn="r" fontAlgn="b"/>
                      <a:r>
                        <a:rPr lang="en-US" sz="1900" u="none" strike="noStrike" dirty="0">
                          <a:effectLst/>
                        </a:rPr>
                        <a:t>27,000</a:t>
                      </a:r>
                      <a:endParaRPr lang="en-US" sz="1900" b="0" i="0" u="none" strike="noStrike" dirty="0">
                        <a:solidFill>
                          <a:srgbClr val="FF0000"/>
                        </a:solidFill>
                        <a:effectLst/>
                        <a:latin typeface="Calibri" panose="020F0502020204030204" pitchFamily="34" charset="0"/>
                      </a:endParaRPr>
                    </a:p>
                  </a:txBody>
                  <a:tcPr marL="9523" marR="9523" marT="9523" marB="0" anchor="b">
                    <a:solidFill>
                      <a:srgbClr val="FFC000"/>
                    </a:solidFill>
                  </a:tcPr>
                </a:tc>
                <a:extLst>
                  <a:ext uri="{0D108BD9-81ED-4DB2-BD59-A6C34878D82A}">
                    <a16:rowId xmlns:a16="http://schemas.microsoft.com/office/drawing/2014/main" val="1784646962"/>
                  </a:ext>
                </a:extLst>
              </a:tr>
              <a:tr h="327354">
                <a:tc>
                  <a:txBody>
                    <a:bodyPr/>
                    <a:lstStyle/>
                    <a:p>
                      <a:pPr algn="l" fontAlgn="b"/>
                      <a:r>
                        <a:rPr lang="en-US" sz="1900" u="none" strike="noStrike" dirty="0">
                          <a:effectLst/>
                        </a:rPr>
                        <a:t>Less for adjustment-Apr'18</a:t>
                      </a:r>
                      <a:endParaRPr lang="en-US" sz="1900" b="0" i="0" u="none" strike="noStrike" dirty="0">
                        <a:solidFill>
                          <a:srgbClr val="FF0000"/>
                        </a:solidFill>
                        <a:effectLst/>
                        <a:latin typeface="Calibri" panose="020F0502020204030204" pitchFamily="34" charset="0"/>
                      </a:endParaRPr>
                    </a:p>
                  </a:txBody>
                  <a:tcPr marL="9523" marR="9523" marT="9523" marB="0" anchor="b">
                    <a:solidFill>
                      <a:srgbClr val="FFC000"/>
                    </a:solidFill>
                  </a:tcPr>
                </a:tc>
                <a:tc>
                  <a:txBody>
                    <a:bodyPr/>
                    <a:lstStyle/>
                    <a:p>
                      <a:pPr algn="r" fontAlgn="b"/>
                      <a:r>
                        <a:rPr lang="en-US" sz="1900" u="none" strike="noStrike" dirty="0">
                          <a:effectLst/>
                        </a:rPr>
                        <a:t>(15,000)</a:t>
                      </a:r>
                      <a:endParaRPr lang="en-US" sz="1900" b="0" i="0" u="none" strike="noStrike" dirty="0">
                        <a:solidFill>
                          <a:srgbClr val="FF0000"/>
                        </a:solidFill>
                        <a:effectLst/>
                        <a:latin typeface="Calibri" panose="020F0502020204030204" pitchFamily="34" charset="0"/>
                      </a:endParaRPr>
                    </a:p>
                  </a:txBody>
                  <a:tcPr marL="9523" marR="9523" marT="9523" marB="0" anchor="b">
                    <a:solidFill>
                      <a:srgbClr val="FFC000"/>
                    </a:solidFill>
                  </a:tcPr>
                </a:tc>
                <a:tc>
                  <a:txBody>
                    <a:bodyPr/>
                    <a:lstStyle/>
                    <a:p>
                      <a:pPr algn="r" fontAlgn="b"/>
                      <a:r>
                        <a:rPr lang="en-US" sz="1900" u="none" strike="noStrike" dirty="0">
                          <a:effectLst/>
                        </a:rPr>
                        <a:t>(15,000)</a:t>
                      </a:r>
                      <a:endParaRPr lang="en-US" sz="1900" b="0" i="0" u="none" strike="noStrike" dirty="0">
                        <a:solidFill>
                          <a:srgbClr val="FF0000"/>
                        </a:solidFill>
                        <a:effectLst/>
                        <a:latin typeface="Calibri" panose="020F0502020204030204" pitchFamily="34" charset="0"/>
                      </a:endParaRPr>
                    </a:p>
                  </a:txBody>
                  <a:tcPr marL="9523" marR="9523" marT="9523" marB="0" anchor="b">
                    <a:solidFill>
                      <a:srgbClr val="FFC000"/>
                    </a:solidFill>
                  </a:tcPr>
                </a:tc>
                <a:extLst>
                  <a:ext uri="{0D108BD9-81ED-4DB2-BD59-A6C34878D82A}">
                    <a16:rowId xmlns:a16="http://schemas.microsoft.com/office/drawing/2014/main" val="3422975404"/>
                  </a:ext>
                </a:extLst>
              </a:tr>
              <a:tr h="327354">
                <a:tc>
                  <a:txBody>
                    <a:bodyPr/>
                    <a:lstStyle/>
                    <a:p>
                      <a:pPr algn="l" fontAlgn="b"/>
                      <a:r>
                        <a:rPr lang="en-US" sz="1900" u="none" strike="noStrike" dirty="0">
                          <a:effectLst/>
                        </a:rPr>
                        <a:t>May'18 Reported</a:t>
                      </a:r>
                      <a:endParaRPr lang="en-US" sz="1900" b="0" i="0" u="none" strike="noStrike" dirty="0">
                        <a:solidFill>
                          <a:srgbClr val="FF0000"/>
                        </a:solidFill>
                        <a:effectLst/>
                        <a:latin typeface="Calibri" panose="020F0502020204030204" pitchFamily="34" charset="0"/>
                      </a:endParaRPr>
                    </a:p>
                  </a:txBody>
                  <a:tcPr marL="9523" marR="9523" marT="9523" marB="0" anchor="b">
                    <a:solidFill>
                      <a:srgbClr val="FFC000"/>
                    </a:solidFill>
                  </a:tcPr>
                </a:tc>
                <a:tc>
                  <a:txBody>
                    <a:bodyPr/>
                    <a:lstStyle/>
                    <a:p>
                      <a:pPr algn="r" fontAlgn="b"/>
                      <a:r>
                        <a:rPr lang="en-US" sz="1900" u="none" strike="noStrike" dirty="0">
                          <a:effectLst/>
                        </a:rPr>
                        <a:t>12,000</a:t>
                      </a:r>
                      <a:endParaRPr lang="en-US" sz="1900" b="0" i="0" u="none" strike="noStrike" dirty="0">
                        <a:solidFill>
                          <a:srgbClr val="FF0000"/>
                        </a:solidFill>
                        <a:effectLst/>
                        <a:latin typeface="Calibri" panose="020F0502020204030204" pitchFamily="34" charset="0"/>
                      </a:endParaRPr>
                    </a:p>
                  </a:txBody>
                  <a:tcPr marL="9523" marR="9523" marT="9523" marB="0" anchor="b">
                    <a:solidFill>
                      <a:srgbClr val="FFC000"/>
                    </a:solidFill>
                  </a:tcPr>
                </a:tc>
                <a:tc>
                  <a:txBody>
                    <a:bodyPr/>
                    <a:lstStyle/>
                    <a:p>
                      <a:pPr algn="r" fontAlgn="b"/>
                      <a:r>
                        <a:rPr lang="en-US" sz="1900" u="none" strike="noStrike" dirty="0">
                          <a:effectLst/>
                        </a:rPr>
                        <a:t>12,000</a:t>
                      </a:r>
                      <a:endParaRPr lang="en-US" sz="1900" b="0" i="0" u="none" strike="noStrike" dirty="0">
                        <a:solidFill>
                          <a:srgbClr val="FF0000"/>
                        </a:solidFill>
                        <a:effectLst/>
                        <a:latin typeface="Calibri" panose="020F0502020204030204" pitchFamily="34" charset="0"/>
                      </a:endParaRPr>
                    </a:p>
                  </a:txBody>
                  <a:tcPr marL="9523" marR="9523" marT="9523" marB="0" anchor="b">
                    <a:solidFill>
                      <a:srgbClr val="FFC000"/>
                    </a:solidFill>
                  </a:tcPr>
                </a:tc>
                <a:extLst>
                  <a:ext uri="{0D108BD9-81ED-4DB2-BD59-A6C34878D82A}">
                    <a16:rowId xmlns:a16="http://schemas.microsoft.com/office/drawing/2014/main" val="1872595985"/>
                  </a:ext>
                </a:extLst>
              </a:tr>
            </a:tbl>
          </a:graphicData>
        </a:graphic>
      </p:graphicFrame>
      <p:sp>
        <p:nvSpPr>
          <p:cNvPr id="14" name="Arrow: Up 13">
            <a:extLst>
              <a:ext uri="{FF2B5EF4-FFF2-40B4-BE49-F238E27FC236}">
                <a16:creationId xmlns:a16="http://schemas.microsoft.com/office/drawing/2014/main" id="{811AE7EC-321D-452A-BEE1-1BDCB5535E2D}"/>
              </a:ext>
            </a:extLst>
          </p:cNvPr>
          <p:cNvSpPr/>
          <p:nvPr/>
        </p:nvSpPr>
        <p:spPr>
          <a:xfrm rot="9244736">
            <a:off x="7621717" y="2799392"/>
            <a:ext cx="190839" cy="2539758"/>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dirty="0"/>
          </a:p>
        </p:txBody>
      </p:sp>
      <p:sp>
        <p:nvSpPr>
          <p:cNvPr id="15" name="Arrow: Up 14">
            <a:extLst>
              <a:ext uri="{FF2B5EF4-FFF2-40B4-BE49-F238E27FC236}">
                <a16:creationId xmlns:a16="http://schemas.microsoft.com/office/drawing/2014/main" id="{92C9BA2F-525E-4A8B-AC38-B2FB33F45177}"/>
              </a:ext>
            </a:extLst>
          </p:cNvPr>
          <p:cNvSpPr/>
          <p:nvPr/>
        </p:nvSpPr>
        <p:spPr>
          <a:xfrm rot="9199690">
            <a:off x="10351878" y="2791439"/>
            <a:ext cx="234607" cy="2539758"/>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dirty="0"/>
          </a:p>
        </p:txBody>
      </p:sp>
    </p:spTree>
    <p:extLst>
      <p:ext uri="{BB962C8B-B14F-4D97-AF65-F5344CB8AC3E}">
        <p14:creationId xmlns:p14="http://schemas.microsoft.com/office/powerpoint/2010/main" val="1025095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4A00BBF5-7B4E-4006-BE00-6F57704FE53C}"/>
              </a:ext>
            </a:extLst>
          </p:cNvPr>
          <p:cNvSpPr/>
          <p:nvPr/>
        </p:nvSpPr>
        <p:spPr>
          <a:xfrm>
            <a:off x="3005431" y="6450523"/>
            <a:ext cx="4970506" cy="38277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799" dirty="0">
              <a:solidFill>
                <a:prstClr val="black"/>
              </a:solidFill>
              <a:latin typeface="Calibri" panose="020F0502020204030204"/>
            </a:endParaRPr>
          </a:p>
        </p:txBody>
      </p:sp>
      <p:sp>
        <p:nvSpPr>
          <p:cNvPr id="6" name="Footer Placeholder 1">
            <a:extLst>
              <a:ext uri="{FF2B5EF4-FFF2-40B4-BE49-F238E27FC236}">
                <a16:creationId xmlns:a16="http://schemas.microsoft.com/office/drawing/2014/main" id="{36D727A1-A9C2-4054-9863-32F4588EC7D3}"/>
              </a:ext>
            </a:extLst>
          </p:cNvPr>
          <p:cNvSpPr txBox="1">
            <a:spLocks/>
          </p:cNvSpPr>
          <p:nvPr/>
        </p:nvSpPr>
        <p:spPr>
          <a:xfrm>
            <a:off x="4060900" y="6441652"/>
            <a:ext cx="4113728" cy="365030"/>
          </a:xfrm>
          <a:prstGeom prst="rect">
            <a:avLst/>
          </a:prstGeom>
        </p:spPr>
        <p:txBody>
          <a:bodyPr vert="horz" lIns="91416" tIns="45708" rIns="91416" bIns="45708"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399" b="1" dirty="0">
                <a:solidFill>
                  <a:prstClr val="black"/>
                </a:solidFill>
                <a:latin typeface="Calibri" panose="020F0502020204030204"/>
              </a:rPr>
              <a:t>www.gstindia.biz</a:t>
            </a:r>
          </a:p>
        </p:txBody>
      </p:sp>
      <p:sp>
        <p:nvSpPr>
          <p:cNvPr id="7" name="Rectangle: Rounded Corners 6">
            <a:extLst>
              <a:ext uri="{FF2B5EF4-FFF2-40B4-BE49-F238E27FC236}">
                <a16:creationId xmlns:a16="http://schemas.microsoft.com/office/drawing/2014/main" id="{3337C630-ECEC-4279-AB56-708C09017132}"/>
              </a:ext>
            </a:extLst>
          </p:cNvPr>
          <p:cNvSpPr/>
          <p:nvPr/>
        </p:nvSpPr>
        <p:spPr>
          <a:xfrm>
            <a:off x="11126031" y="6450523"/>
            <a:ext cx="928013" cy="38277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799" dirty="0">
              <a:solidFill>
                <a:prstClr val="black"/>
              </a:solidFill>
              <a:latin typeface="Calibri" panose="020F0502020204030204"/>
            </a:endParaRPr>
          </a:p>
        </p:txBody>
      </p:sp>
      <p:sp>
        <p:nvSpPr>
          <p:cNvPr id="8" name="Slide Number Placeholder 2">
            <a:extLst>
              <a:ext uri="{FF2B5EF4-FFF2-40B4-BE49-F238E27FC236}">
                <a16:creationId xmlns:a16="http://schemas.microsoft.com/office/drawing/2014/main" id="{C3B15BEE-08CA-4566-92C5-F30E5AB61AC6}"/>
              </a:ext>
            </a:extLst>
          </p:cNvPr>
          <p:cNvSpPr txBox="1">
            <a:spLocks/>
          </p:cNvSpPr>
          <p:nvPr/>
        </p:nvSpPr>
        <p:spPr>
          <a:xfrm>
            <a:off x="9120367" y="6459396"/>
            <a:ext cx="2742486" cy="365030"/>
          </a:xfrm>
          <a:prstGeom prst="rect">
            <a:avLst/>
          </a:prstGeom>
        </p:spPr>
        <p:txBody>
          <a:bodyPr vert="horz" lIns="91416" tIns="45708" rIns="91416" bIns="45708"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C4AF156-C04C-4D8A-8F54-0A15A26320AC}" type="slidenum">
              <a:rPr lang="en-US" sz="1999" b="1">
                <a:solidFill>
                  <a:prstClr val="black"/>
                </a:solidFill>
                <a:latin typeface="Calibri" panose="020F0502020204030204"/>
              </a:rPr>
              <a:pPr/>
              <a:t>44</a:t>
            </a:fld>
            <a:endParaRPr lang="en-US" sz="1999" b="1" dirty="0">
              <a:solidFill>
                <a:prstClr val="black"/>
              </a:solidFill>
              <a:latin typeface="Calibri" panose="020F0502020204030204"/>
            </a:endParaRPr>
          </a:p>
        </p:txBody>
      </p:sp>
      <p:sp>
        <p:nvSpPr>
          <p:cNvPr id="9" name="Rectangle 8">
            <a:extLst>
              <a:ext uri="{FF2B5EF4-FFF2-40B4-BE49-F238E27FC236}">
                <a16:creationId xmlns:a16="http://schemas.microsoft.com/office/drawing/2014/main" id="{8ABADFFE-7F20-440B-8C26-DE4C599E4876}"/>
              </a:ext>
            </a:extLst>
          </p:cNvPr>
          <p:cNvSpPr/>
          <p:nvPr/>
        </p:nvSpPr>
        <p:spPr>
          <a:xfrm>
            <a:off x="115879" y="652006"/>
            <a:ext cx="11938164" cy="534408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399" b="1" dirty="0">
              <a:solidFill>
                <a:schemeClr val="accent1"/>
              </a:solidFill>
            </a:endParaRPr>
          </a:p>
          <a:p>
            <a:pPr algn="ctr"/>
            <a:r>
              <a:rPr lang="en-IN" sz="2399" b="1" dirty="0">
                <a:solidFill>
                  <a:schemeClr val="accent1"/>
                </a:solidFill>
              </a:rPr>
              <a:t>Scenario-3 : FCM-Paid under wrong head</a:t>
            </a:r>
          </a:p>
          <a:p>
            <a:pPr algn="ctr"/>
            <a:endParaRPr lang="en-IN" sz="2399" b="1" dirty="0">
              <a:solidFill>
                <a:schemeClr val="accent1"/>
              </a:solidFill>
            </a:endParaRPr>
          </a:p>
          <a:p>
            <a:pPr algn="just"/>
            <a:r>
              <a:rPr lang="en-IN" sz="1799" b="1" dirty="0">
                <a:solidFill>
                  <a:sysClr val="windowText" lastClr="000000"/>
                </a:solidFill>
              </a:rPr>
              <a:t>Company X has filed their return for the month of Apr’18, After submission of the return the company realise that they had shown intra state supply as inter state supply with taxes i.e CGST &amp; SGST  Rs. 45,000/- each </a:t>
            </a:r>
            <a:r>
              <a:rPr lang="en-IN" sz="2399" b="1" i="1" dirty="0">
                <a:solidFill>
                  <a:sysClr val="windowText" lastClr="000000"/>
                </a:solidFill>
              </a:rPr>
              <a:t>instead of </a:t>
            </a:r>
            <a:r>
              <a:rPr lang="en-IN" sz="1799" b="1" dirty="0">
                <a:solidFill>
                  <a:sysClr val="windowText" lastClr="000000"/>
                </a:solidFill>
              </a:rPr>
              <a:t>tax i.e IGST of   Rs. 90,000/- . What can they do in current period return or in next period return??</a:t>
            </a:r>
          </a:p>
          <a:p>
            <a:pPr algn="just"/>
            <a:endParaRPr lang="en-IN" sz="1799" b="1" dirty="0">
              <a:solidFill>
                <a:sysClr val="windowText" lastClr="000000"/>
              </a:solidFill>
            </a:endParaRPr>
          </a:p>
          <a:p>
            <a:endParaRPr lang="en-IN" sz="1799" b="1" dirty="0">
              <a:solidFill>
                <a:sysClr val="windowText" lastClr="000000"/>
              </a:solidFill>
            </a:endParaRPr>
          </a:p>
          <a:p>
            <a:pPr algn="just"/>
            <a:r>
              <a:rPr lang="en-IN" sz="1799" dirty="0">
                <a:solidFill>
                  <a:sysClr val="windowText" lastClr="000000"/>
                </a:solidFill>
              </a:rPr>
              <a:t>In this case </a:t>
            </a:r>
          </a:p>
          <a:p>
            <a:pPr algn="just"/>
            <a:endParaRPr lang="en-IN" sz="1799" dirty="0">
              <a:solidFill>
                <a:sysClr val="windowText" lastClr="000000"/>
              </a:solidFill>
            </a:endParaRPr>
          </a:p>
          <a:p>
            <a:pPr marL="285664" indent="-285664" algn="just">
              <a:buFont typeface="Arial" panose="020B0604020202020204" pitchFamily="34" charset="0"/>
              <a:buChar char="•"/>
            </a:pPr>
            <a:r>
              <a:rPr lang="en-IN" sz="1799" dirty="0">
                <a:solidFill>
                  <a:sysClr val="windowText" lastClr="000000"/>
                </a:solidFill>
              </a:rPr>
              <a:t>Company’s </a:t>
            </a:r>
            <a:r>
              <a:rPr lang="en-US" sz="1799" dirty="0">
                <a:solidFill>
                  <a:sysClr val="windowText" lastClr="000000"/>
                </a:solidFill>
              </a:rPr>
              <a:t>IGST liability will be increased by Rs 90,000/- and amount wrongly entered in CGST and SGST will either be adjusted or claim as refund </a:t>
            </a:r>
            <a:r>
              <a:rPr lang="en-IN" sz="1799" dirty="0">
                <a:solidFill>
                  <a:sysClr val="windowText" lastClr="000000"/>
                </a:solidFill>
              </a:rPr>
              <a:t>in the return of next month i. e May’18.</a:t>
            </a:r>
            <a:r>
              <a:rPr lang="en-US" sz="1799" dirty="0">
                <a:solidFill>
                  <a:sysClr val="windowText" lastClr="000000"/>
                </a:solidFill>
              </a:rPr>
              <a:t> </a:t>
            </a:r>
          </a:p>
          <a:p>
            <a:pPr marL="285664" indent="-285664" algn="just">
              <a:buFont typeface="Arial" panose="020B0604020202020204" pitchFamily="34" charset="0"/>
              <a:buChar char="•"/>
            </a:pPr>
            <a:r>
              <a:rPr lang="en-US" sz="1799" dirty="0">
                <a:solidFill>
                  <a:sysClr val="windowText" lastClr="000000"/>
                </a:solidFill>
              </a:rPr>
              <a:t>CGST and SGST will be claim as refund.</a:t>
            </a:r>
          </a:p>
          <a:p>
            <a:pPr marL="285664" indent="-285664" algn="just">
              <a:buFont typeface="Arial" panose="020B0604020202020204" pitchFamily="34" charset="0"/>
              <a:buChar char="•"/>
            </a:pPr>
            <a:r>
              <a:rPr lang="en-US" sz="1799" dirty="0">
                <a:solidFill>
                  <a:sysClr val="windowText" lastClr="000000"/>
                </a:solidFill>
              </a:rPr>
              <a:t>Such reported liability will be subject to interest u/s 50.</a:t>
            </a:r>
          </a:p>
          <a:p>
            <a:pPr algn="just"/>
            <a:endParaRPr lang="en-US" sz="1799" dirty="0">
              <a:solidFill>
                <a:sysClr val="windowText" lastClr="000000"/>
              </a:solidFill>
            </a:endParaRPr>
          </a:p>
          <a:p>
            <a:endParaRPr lang="en-IN" sz="1799" dirty="0">
              <a:solidFill>
                <a:sysClr val="windowText" lastClr="000000"/>
              </a:solidFill>
            </a:endParaRPr>
          </a:p>
        </p:txBody>
      </p:sp>
    </p:spTree>
    <p:extLst>
      <p:ext uri="{BB962C8B-B14F-4D97-AF65-F5344CB8AC3E}">
        <p14:creationId xmlns:p14="http://schemas.microsoft.com/office/powerpoint/2010/main" val="2395248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4A00BBF5-7B4E-4006-BE00-6F57704FE53C}"/>
              </a:ext>
            </a:extLst>
          </p:cNvPr>
          <p:cNvSpPr/>
          <p:nvPr/>
        </p:nvSpPr>
        <p:spPr>
          <a:xfrm>
            <a:off x="3005431" y="6450523"/>
            <a:ext cx="4970506" cy="38277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799" dirty="0">
              <a:solidFill>
                <a:prstClr val="black"/>
              </a:solidFill>
              <a:latin typeface="Calibri" panose="020F0502020204030204"/>
            </a:endParaRPr>
          </a:p>
        </p:txBody>
      </p:sp>
      <p:sp>
        <p:nvSpPr>
          <p:cNvPr id="6" name="Footer Placeholder 1">
            <a:extLst>
              <a:ext uri="{FF2B5EF4-FFF2-40B4-BE49-F238E27FC236}">
                <a16:creationId xmlns:a16="http://schemas.microsoft.com/office/drawing/2014/main" id="{36D727A1-A9C2-4054-9863-32F4588EC7D3}"/>
              </a:ext>
            </a:extLst>
          </p:cNvPr>
          <p:cNvSpPr txBox="1">
            <a:spLocks/>
          </p:cNvSpPr>
          <p:nvPr/>
        </p:nvSpPr>
        <p:spPr>
          <a:xfrm>
            <a:off x="4060900" y="6441652"/>
            <a:ext cx="4113728" cy="365030"/>
          </a:xfrm>
          <a:prstGeom prst="rect">
            <a:avLst/>
          </a:prstGeom>
        </p:spPr>
        <p:txBody>
          <a:bodyPr vert="horz" lIns="91416" tIns="45708" rIns="91416" bIns="45708"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399" b="1" dirty="0">
                <a:solidFill>
                  <a:prstClr val="black"/>
                </a:solidFill>
                <a:latin typeface="Calibri" panose="020F0502020204030204"/>
              </a:rPr>
              <a:t>www.gstindia.biz</a:t>
            </a:r>
          </a:p>
        </p:txBody>
      </p:sp>
      <p:sp>
        <p:nvSpPr>
          <p:cNvPr id="7" name="Rectangle: Rounded Corners 6">
            <a:extLst>
              <a:ext uri="{FF2B5EF4-FFF2-40B4-BE49-F238E27FC236}">
                <a16:creationId xmlns:a16="http://schemas.microsoft.com/office/drawing/2014/main" id="{3337C630-ECEC-4279-AB56-708C09017132}"/>
              </a:ext>
            </a:extLst>
          </p:cNvPr>
          <p:cNvSpPr/>
          <p:nvPr/>
        </p:nvSpPr>
        <p:spPr>
          <a:xfrm>
            <a:off x="11126031" y="6450523"/>
            <a:ext cx="928013" cy="38277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799" dirty="0">
              <a:solidFill>
                <a:prstClr val="black"/>
              </a:solidFill>
              <a:latin typeface="Calibri" panose="020F0502020204030204"/>
            </a:endParaRPr>
          </a:p>
        </p:txBody>
      </p:sp>
      <p:sp>
        <p:nvSpPr>
          <p:cNvPr id="8" name="Slide Number Placeholder 2">
            <a:extLst>
              <a:ext uri="{FF2B5EF4-FFF2-40B4-BE49-F238E27FC236}">
                <a16:creationId xmlns:a16="http://schemas.microsoft.com/office/drawing/2014/main" id="{C3B15BEE-08CA-4566-92C5-F30E5AB61AC6}"/>
              </a:ext>
            </a:extLst>
          </p:cNvPr>
          <p:cNvSpPr txBox="1">
            <a:spLocks/>
          </p:cNvSpPr>
          <p:nvPr/>
        </p:nvSpPr>
        <p:spPr>
          <a:xfrm>
            <a:off x="9120367" y="6459396"/>
            <a:ext cx="2742486" cy="365030"/>
          </a:xfrm>
          <a:prstGeom prst="rect">
            <a:avLst/>
          </a:prstGeom>
        </p:spPr>
        <p:txBody>
          <a:bodyPr vert="horz" lIns="91416" tIns="45708" rIns="91416" bIns="45708"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C4AF156-C04C-4D8A-8F54-0A15A26320AC}" type="slidenum">
              <a:rPr lang="en-US" sz="1999" b="1">
                <a:solidFill>
                  <a:prstClr val="black"/>
                </a:solidFill>
                <a:latin typeface="Calibri" panose="020F0502020204030204"/>
              </a:rPr>
              <a:pPr/>
              <a:t>45</a:t>
            </a:fld>
            <a:endParaRPr lang="en-US" sz="1999" b="1" dirty="0">
              <a:solidFill>
                <a:prstClr val="black"/>
              </a:solidFill>
              <a:latin typeface="Calibri" panose="020F0502020204030204"/>
            </a:endParaRPr>
          </a:p>
        </p:txBody>
      </p:sp>
      <p:pic>
        <p:nvPicPr>
          <p:cNvPr id="9" name="Picture 8">
            <a:extLst>
              <a:ext uri="{FF2B5EF4-FFF2-40B4-BE49-F238E27FC236}">
                <a16:creationId xmlns:a16="http://schemas.microsoft.com/office/drawing/2014/main" id="{D54ECBE7-91A1-435F-8400-06AD2ABB44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159541"/>
            <a:ext cx="12188825" cy="5123558"/>
          </a:xfrm>
          <a:prstGeom prst="rect">
            <a:avLst/>
          </a:prstGeom>
        </p:spPr>
      </p:pic>
      <p:sp>
        <p:nvSpPr>
          <p:cNvPr id="10" name="Rectangle 9">
            <a:extLst>
              <a:ext uri="{FF2B5EF4-FFF2-40B4-BE49-F238E27FC236}">
                <a16:creationId xmlns:a16="http://schemas.microsoft.com/office/drawing/2014/main" id="{F2CE7289-0FB4-44F8-9C60-3ED3311A7403}"/>
              </a:ext>
            </a:extLst>
          </p:cNvPr>
          <p:cNvSpPr/>
          <p:nvPr/>
        </p:nvSpPr>
        <p:spPr>
          <a:xfrm>
            <a:off x="0" y="413268"/>
            <a:ext cx="12188824" cy="584623"/>
          </a:xfrm>
          <a:prstGeom prst="rect">
            <a:avLst/>
          </a:prstGeom>
          <a:solidFill>
            <a:schemeClr val="accent5">
              <a:lumMod val="20000"/>
              <a:lumOff val="80000"/>
            </a:schemeClr>
          </a:solidFill>
          <a:ln>
            <a:solidFill>
              <a:schemeClr val="tx1"/>
            </a:solidFill>
          </a:ln>
        </p:spPr>
        <p:txBody>
          <a:bodyPr wrap="square">
            <a:spAutoFit/>
          </a:bodyPr>
          <a:lstStyle/>
          <a:p>
            <a:r>
              <a:rPr lang="en-US" sz="3199" dirty="0">
                <a:latin typeface="Calibri" panose="020F0502020204030204" pitchFamily="34" charset="0"/>
                <a:ea typeface="Calibri" panose="020F0502020204030204" pitchFamily="34" charset="0"/>
                <a:cs typeface="Times New Roman" panose="02020603050405020304" pitchFamily="18" charset="0"/>
              </a:rPr>
              <a:t>Reported – Apr’ 2018</a:t>
            </a:r>
            <a:endParaRPr lang="en-IN" sz="3199" dirty="0"/>
          </a:p>
        </p:txBody>
      </p:sp>
      <p:sp>
        <p:nvSpPr>
          <p:cNvPr id="11" name="Rectangle 10">
            <a:extLst>
              <a:ext uri="{FF2B5EF4-FFF2-40B4-BE49-F238E27FC236}">
                <a16:creationId xmlns:a16="http://schemas.microsoft.com/office/drawing/2014/main" id="{12A30158-BFB1-4D8C-B773-079DC01802A0}"/>
              </a:ext>
            </a:extLst>
          </p:cNvPr>
          <p:cNvSpPr/>
          <p:nvPr/>
        </p:nvSpPr>
        <p:spPr>
          <a:xfrm>
            <a:off x="9380096" y="413268"/>
            <a:ext cx="2808729" cy="58772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199" dirty="0">
                <a:solidFill>
                  <a:schemeClr val="tx1"/>
                </a:solidFill>
              </a:rPr>
              <a:t>Scenario-3</a:t>
            </a:r>
          </a:p>
        </p:txBody>
      </p:sp>
    </p:spTree>
    <p:extLst>
      <p:ext uri="{BB962C8B-B14F-4D97-AF65-F5344CB8AC3E}">
        <p14:creationId xmlns:p14="http://schemas.microsoft.com/office/powerpoint/2010/main" val="3538847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4A00BBF5-7B4E-4006-BE00-6F57704FE53C}"/>
              </a:ext>
            </a:extLst>
          </p:cNvPr>
          <p:cNvSpPr/>
          <p:nvPr/>
        </p:nvSpPr>
        <p:spPr>
          <a:xfrm>
            <a:off x="3005431" y="6450523"/>
            <a:ext cx="4970506" cy="38277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799" dirty="0">
              <a:solidFill>
                <a:prstClr val="black"/>
              </a:solidFill>
              <a:latin typeface="Calibri" panose="020F0502020204030204"/>
            </a:endParaRPr>
          </a:p>
        </p:txBody>
      </p:sp>
      <p:sp>
        <p:nvSpPr>
          <p:cNvPr id="6" name="Footer Placeholder 1">
            <a:extLst>
              <a:ext uri="{FF2B5EF4-FFF2-40B4-BE49-F238E27FC236}">
                <a16:creationId xmlns:a16="http://schemas.microsoft.com/office/drawing/2014/main" id="{36D727A1-A9C2-4054-9863-32F4588EC7D3}"/>
              </a:ext>
            </a:extLst>
          </p:cNvPr>
          <p:cNvSpPr txBox="1">
            <a:spLocks/>
          </p:cNvSpPr>
          <p:nvPr/>
        </p:nvSpPr>
        <p:spPr>
          <a:xfrm>
            <a:off x="4060900" y="6441652"/>
            <a:ext cx="4113728" cy="365030"/>
          </a:xfrm>
          <a:prstGeom prst="rect">
            <a:avLst/>
          </a:prstGeom>
        </p:spPr>
        <p:txBody>
          <a:bodyPr vert="horz" lIns="91416" tIns="45708" rIns="91416" bIns="45708"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399" b="1" dirty="0">
                <a:solidFill>
                  <a:prstClr val="black"/>
                </a:solidFill>
                <a:latin typeface="Calibri" panose="020F0502020204030204"/>
              </a:rPr>
              <a:t>www.gstindia.biz</a:t>
            </a:r>
          </a:p>
        </p:txBody>
      </p:sp>
      <p:sp>
        <p:nvSpPr>
          <p:cNvPr id="7" name="Rectangle: Rounded Corners 6">
            <a:extLst>
              <a:ext uri="{FF2B5EF4-FFF2-40B4-BE49-F238E27FC236}">
                <a16:creationId xmlns:a16="http://schemas.microsoft.com/office/drawing/2014/main" id="{3337C630-ECEC-4279-AB56-708C09017132}"/>
              </a:ext>
            </a:extLst>
          </p:cNvPr>
          <p:cNvSpPr/>
          <p:nvPr/>
        </p:nvSpPr>
        <p:spPr>
          <a:xfrm>
            <a:off x="11126031" y="6450523"/>
            <a:ext cx="928013" cy="38277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799" dirty="0">
              <a:solidFill>
                <a:prstClr val="black"/>
              </a:solidFill>
              <a:latin typeface="Calibri" panose="020F0502020204030204"/>
            </a:endParaRPr>
          </a:p>
        </p:txBody>
      </p:sp>
      <p:sp>
        <p:nvSpPr>
          <p:cNvPr id="8" name="Slide Number Placeholder 2">
            <a:extLst>
              <a:ext uri="{FF2B5EF4-FFF2-40B4-BE49-F238E27FC236}">
                <a16:creationId xmlns:a16="http://schemas.microsoft.com/office/drawing/2014/main" id="{C3B15BEE-08CA-4566-92C5-F30E5AB61AC6}"/>
              </a:ext>
            </a:extLst>
          </p:cNvPr>
          <p:cNvSpPr txBox="1">
            <a:spLocks/>
          </p:cNvSpPr>
          <p:nvPr/>
        </p:nvSpPr>
        <p:spPr>
          <a:xfrm>
            <a:off x="9120367" y="6459396"/>
            <a:ext cx="2742486" cy="365030"/>
          </a:xfrm>
          <a:prstGeom prst="rect">
            <a:avLst/>
          </a:prstGeom>
        </p:spPr>
        <p:txBody>
          <a:bodyPr vert="horz" lIns="91416" tIns="45708" rIns="91416" bIns="45708"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C4AF156-C04C-4D8A-8F54-0A15A26320AC}" type="slidenum">
              <a:rPr lang="en-US" sz="1999" b="1">
                <a:solidFill>
                  <a:prstClr val="black"/>
                </a:solidFill>
                <a:latin typeface="Calibri" panose="020F0502020204030204"/>
              </a:rPr>
              <a:pPr/>
              <a:t>46</a:t>
            </a:fld>
            <a:endParaRPr lang="en-US" sz="1999" b="1" dirty="0">
              <a:solidFill>
                <a:prstClr val="black"/>
              </a:solidFill>
              <a:latin typeface="Calibri" panose="020F0502020204030204"/>
            </a:endParaRPr>
          </a:p>
        </p:txBody>
      </p:sp>
      <p:pic>
        <p:nvPicPr>
          <p:cNvPr id="9" name="Picture 8">
            <a:extLst>
              <a:ext uri="{FF2B5EF4-FFF2-40B4-BE49-F238E27FC236}">
                <a16:creationId xmlns:a16="http://schemas.microsoft.com/office/drawing/2014/main" id="{D118122D-3FE6-46AC-B1E5-CC682D2DEE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94655"/>
            <a:ext cx="12188823" cy="5014035"/>
          </a:xfrm>
          <a:prstGeom prst="rect">
            <a:avLst/>
          </a:prstGeom>
        </p:spPr>
      </p:pic>
      <p:sp>
        <p:nvSpPr>
          <p:cNvPr id="10" name="Rectangle 9">
            <a:extLst>
              <a:ext uri="{FF2B5EF4-FFF2-40B4-BE49-F238E27FC236}">
                <a16:creationId xmlns:a16="http://schemas.microsoft.com/office/drawing/2014/main" id="{2CFBFF0A-D6F9-4FCB-B5C4-DC790B04583D}"/>
              </a:ext>
            </a:extLst>
          </p:cNvPr>
          <p:cNvSpPr/>
          <p:nvPr/>
        </p:nvSpPr>
        <p:spPr>
          <a:xfrm>
            <a:off x="0" y="445159"/>
            <a:ext cx="12188824" cy="584623"/>
          </a:xfrm>
          <a:prstGeom prst="rect">
            <a:avLst/>
          </a:prstGeom>
          <a:solidFill>
            <a:schemeClr val="accent5">
              <a:lumMod val="20000"/>
              <a:lumOff val="80000"/>
            </a:schemeClr>
          </a:solidFill>
          <a:ln>
            <a:solidFill>
              <a:schemeClr val="tx1"/>
            </a:solidFill>
          </a:ln>
        </p:spPr>
        <p:txBody>
          <a:bodyPr wrap="square">
            <a:spAutoFit/>
          </a:bodyPr>
          <a:lstStyle/>
          <a:p>
            <a:r>
              <a:rPr lang="en-US" sz="3199" dirty="0">
                <a:latin typeface="Calibri" panose="020F0502020204030204" pitchFamily="34" charset="0"/>
                <a:ea typeface="Calibri" panose="020F0502020204030204" pitchFamily="34" charset="0"/>
                <a:cs typeface="Times New Roman" panose="02020603050405020304" pitchFamily="18" charset="0"/>
              </a:rPr>
              <a:t>Actual – Apr’ 2018</a:t>
            </a:r>
            <a:endParaRPr lang="en-IN" sz="3199" dirty="0"/>
          </a:p>
        </p:txBody>
      </p:sp>
      <p:sp>
        <p:nvSpPr>
          <p:cNvPr id="11" name="Rectangle 10">
            <a:extLst>
              <a:ext uri="{FF2B5EF4-FFF2-40B4-BE49-F238E27FC236}">
                <a16:creationId xmlns:a16="http://schemas.microsoft.com/office/drawing/2014/main" id="{B52CB8AC-2E19-469A-B108-6A39F9114BDF}"/>
              </a:ext>
            </a:extLst>
          </p:cNvPr>
          <p:cNvSpPr/>
          <p:nvPr/>
        </p:nvSpPr>
        <p:spPr>
          <a:xfrm>
            <a:off x="9380096" y="413268"/>
            <a:ext cx="2808729" cy="58772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199" dirty="0">
                <a:solidFill>
                  <a:schemeClr val="tx1"/>
                </a:solidFill>
              </a:rPr>
              <a:t>Scenario-3</a:t>
            </a:r>
          </a:p>
        </p:txBody>
      </p:sp>
    </p:spTree>
    <p:extLst>
      <p:ext uri="{BB962C8B-B14F-4D97-AF65-F5344CB8AC3E}">
        <p14:creationId xmlns:p14="http://schemas.microsoft.com/office/powerpoint/2010/main" val="101419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4A00BBF5-7B4E-4006-BE00-6F57704FE53C}"/>
              </a:ext>
            </a:extLst>
          </p:cNvPr>
          <p:cNvSpPr/>
          <p:nvPr/>
        </p:nvSpPr>
        <p:spPr>
          <a:xfrm>
            <a:off x="3005431" y="6450523"/>
            <a:ext cx="4970506" cy="38277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799" dirty="0">
              <a:solidFill>
                <a:prstClr val="black"/>
              </a:solidFill>
              <a:latin typeface="Calibri" panose="020F0502020204030204"/>
            </a:endParaRPr>
          </a:p>
        </p:txBody>
      </p:sp>
      <p:sp>
        <p:nvSpPr>
          <p:cNvPr id="6" name="Footer Placeholder 1">
            <a:extLst>
              <a:ext uri="{FF2B5EF4-FFF2-40B4-BE49-F238E27FC236}">
                <a16:creationId xmlns:a16="http://schemas.microsoft.com/office/drawing/2014/main" id="{36D727A1-A9C2-4054-9863-32F4588EC7D3}"/>
              </a:ext>
            </a:extLst>
          </p:cNvPr>
          <p:cNvSpPr txBox="1">
            <a:spLocks/>
          </p:cNvSpPr>
          <p:nvPr/>
        </p:nvSpPr>
        <p:spPr>
          <a:xfrm>
            <a:off x="4060900" y="6441652"/>
            <a:ext cx="4113728" cy="365030"/>
          </a:xfrm>
          <a:prstGeom prst="rect">
            <a:avLst/>
          </a:prstGeom>
        </p:spPr>
        <p:txBody>
          <a:bodyPr vert="horz" lIns="91416" tIns="45708" rIns="91416" bIns="45708"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399" b="1" dirty="0">
                <a:solidFill>
                  <a:prstClr val="black"/>
                </a:solidFill>
                <a:latin typeface="Calibri" panose="020F0502020204030204"/>
              </a:rPr>
              <a:t>www.gstindia.biz</a:t>
            </a:r>
          </a:p>
        </p:txBody>
      </p:sp>
      <p:sp>
        <p:nvSpPr>
          <p:cNvPr id="7" name="Rectangle: Rounded Corners 6">
            <a:extLst>
              <a:ext uri="{FF2B5EF4-FFF2-40B4-BE49-F238E27FC236}">
                <a16:creationId xmlns:a16="http://schemas.microsoft.com/office/drawing/2014/main" id="{3337C630-ECEC-4279-AB56-708C09017132}"/>
              </a:ext>
            </a:extLst>
          </p:cNvPr>
          <p:cNvSpPr/>
          <p:nvPr/>
        </p:nvSpPr>
        <p:spPr>
          <a:xfrm>
            <a:off x="11126031" y="6450523"/>
            <a:ext cx="928013" cy="38277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799" dirty="0">
              <a:solidFill>
                <a:prstClr val="black"/>
              </a:solidFill>
              <a:latin typeface="Calibri" panose="020F0502020204030204"/>
            </a:endParaRPr>
          </a:p>
        </p:txBody>
      </p:sp>
      <p:sp>
        <p:nvSpPr>
          <p:cNvPr id="8" name="Slide Number Placeholder 2">
            <a:extLst>
              <a:ext uri="{FF2B5EF4-FFF2-40B4-BE49-F238E27FC236}">
                <a16:creationId xmlns:a16="http://schemas.microsoft.com/office/drawing/2014/main" id="{C3B15BEE-08CA-4566-92C5-F30E5AB61AC6}"/>
              </a:ext>
            </a:extLst>
          </p:cNvPr>
          <p:cNvSpPr txBox="1">
            <a:spLocks/>
          </p:cNvSpPr>
          <p:nvPr/>
        </p:nvSpPr>
        <p:spPr>
          <a:xfrm>
            <a:off x="9120367" y="6459396"/>
            <a:ext cx="2742486" cy="365030"/>
          </a:xfrm>
          <a:prstGeom prst="rect">
            <a:avLst/>
          </a:prstGeom>
        </p:spPr>
        <p:txBody>
          <a:bodyPr vert="horz" lIns="91416" tIns="45708" rIns="91416" bIns="45708"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C4AF156-C04C-4D8A-8F54-0A15A26320AC}" type="slidenum">
              <a:rPr lang="en-US" sz="1999" b="1">
                <a:solidFill>
                  <a:prstClr val="black"/>
                </a:solidFill>
                <a:latin typeface="Calibri" panose="020F0502020204030204"/>
              </a:rPr>
              <a:pPr/>
              <a:t>47</a:t>
            </a:fld>
            <a:endParaRPr lang="en-US" sz="1999" b="1" dirty="0">
              <a:solidFill>
                <a:prstClr val="black"/>
              </a:solidFill>
              <a:latin typeface="Calibri" panose="020F0502020204030204"/>
            </a:endParaRPr>
          </a:p>
        </p:txBody>
      </p:sp>
      <p:sp>
        <p:nvSpPr>
          <p:cNvPr id="10" name="Rectangle 9">
            <a:extLst>
              <a:ext uri="{FF2B5EF4-FFF2-40B4-BE49-F238E27FC236}">
                <a16:creationId xmlns:a16="http://schemas.microsoft.com/office/drawing/2014/main" id="{6B7D20BF-B9A6-4EDF-8D63-D4C9E3BE746A}"/>
              </a:ext>
            </a:extLst>
          </p:cNvPr>
          <p:cNvSpPr/>
          <p:nvPr/>
        </p:nvSpPr>
        <p:spPr>
          <a:xfrm>
            <a:off x="0" y="437062"/>
            <a:ext cx="12188825" cy="892320"/>
          </a:xfrm>
          <a:prstGeom prst="rect">
            <a:avLst/>
          </a:prstGeom>
          <a:solidFill>
            <a:schemeClr val="accent5">
              <a:lumMod val="20000"/>
              <a:lumOff val="80000"/>
            </a:schemeClr>
          </a:solidFill>
          <a:ln>
            <a:solidFill>
              <a:schemeClr val="tx1"/>
            </a:solidFill>
          </a:ln>
        </p:spPr>
        <p:txBody>
          <a:bodyPr wrap="square">
            <a:spAutoFit/>
          </a:bodyPr>
          <a:lstStyle/>
          <a:p>
            <a:pPr algn="just"/>
            <a:r>
              <a:rPr lang="en-US" sz="3199" dirty="0">
                <a:latin typeface="Calibri" panose="020F0502020204030204" pitchFamily="34" charset="0"/>
                <a:cs typeface="Times New Roman" panose="02020603050405020304" pitchFamily="18" charset="0"/>
              </a:rPr>
              <a:t>Report in May’18 corresponding to Apr’18 </a:t>
            </a:r>
            <a:r>
              <a:rPr lang="en-US" sz="1999" dirty="0">
                <a:latin typeface="Calibri" panose="020F0502020204030204" pitchFamily="34" charset="0"/>
                <a:cs typeface="Times New Roman" panose="02020603050405020304" pitchFamily="18" charset="0"/>
              </a:rPr>
              <a:t>(If sufficient data </a:t>
            </a:r>
          </a:p>
          <a:p>
            <a:pPr algn="just"/>
            <a:r>
              <a:rPr lang="en-US" sz="1999" dirty="0">
                <a:latin typeface="Calibri" panose="020F0502020204030204" pitchFamily="34" charset="0"/>
                <a:cs typeface="Times New Roman" panose="02020603050405020304" pitchFamily="18" charset="0"/>
              </a:rPr>
              <a:t>available in May’ 2018 otherwise there will be no adjustment)</a:t>
            </a:r>
            <a:endParaRPr lang="en-IN" sz="3199" dirty="0"/>
          </a:p>
        </p:txBody>
      </p:sp>
      <p:sp>
        <p:nvSpPr>
          <p:cNvPr id="9" name="Rectangle 8">
            <a:extLst>
              <a:ext uri="{FF2B5EF4-FFF2-40B4-BE49-F238E27FC236}">
                <a16:creationId xmlns:a16="http://schemas.microsoft.com/office/drawing/2014/main" id="{9F867CEF-3A49-4E51-84FB-F4FAED17153F}"/>
              </a:ext>
            </a:extLst>
          </p:cNvPr>
          <p:cNvSpPr/>
          <p:nvPr/>
        </p:nvSpPr>
        <p:spPr>
          <a:xfrm>
            <a:off x="9380096" y="413267"/>
            <a:ext cx="2808729" cy="89232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199" dirty="0">
                <a:solidFill>
                  <a:schemeClr val="tx1"/>
                </a:solidFill>
              </a:rPr>
              <a:t>Scenario-3</a:t>
            </a:r>
          </a:p>
        </p:txBody>
      </p:sp>
      <p:pic>
        <p:nvPicPr>
          <p:cNvPr id="5" name="Picture 4" descr="A screenshot of a social media post&#10;&#10;Description generated with very high confidence">
            <a:extLst>
              <a:ext uri="{FF2B5EF4-FFF2-40B4-BE49-F238E27FC236}">
                <a16:creationId xmlns:a16="http://schemas.microsoft.com/office/drawing/2014/main" id="{4E8A2ADC-5D4B-429D-A3DB-B070932562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338254"/>
            <a:ext cx="12188825" cy="4916036"/>
          </a:xfrm>
          <a:prstGeom prst="rect">
            <a:avLst/>
          </a:prstGeom>
        </p:spPr>
      </p:pic>
      <p:graphicFrame>
        <p:nvGraphicFramePr>
          <p:cNvPr id="13" name="Table 12">
            <a:extLst>
              <a:ext uri="{FF2B5EF4-FFF2-40B4-BE49-F238E27FC236}">
                <a16:creationId xmlns:a16="http://schemas.microsoft.com/office/drawing/2014/main" id="{B58E46AE-1EA5-46F6-AD8F-8760A1A444C2}"/>
              </a:ext>
            </a:extLst>
          </p:cNvPr>
          <p:cNvGraphicFramePr>
            <a:graphicFrameLocks noGrp="1"/>
          </p:cNvGraphicFramePr>
          <p:nvPr>
            <p:extLst>
              <p:ext uri="{D42A27DB-BD31-4B8C-83A1-F6EECF244321}">
                <p14:modId xmlns:p14="http://schemas.microsoft.com/office/powerpoint/2010/main" val="1329985451"/>
              </p:ext>
            </p:extLst>
          </p:nvPr>
        </p:nvGraphicFramePr>
        <p:xfrm>
          <a:off x="0" y="5323974"/>
          <a:ext cx="6094414" cy="1028692"/>
        </p:xfrm>
        <a:graphic>
          <a:graphicData uri="http://schemas.openxmlformats.org/drawingml/2006/table">
            <a:tbl>
              <a:tblPr>
                <a:tableStyleId>{5C22544A-7EE6-4342-B048-85BDC9FD1C3A}</a:tableStyleId>
              </a:tblPr>
              <a:tblGrid>
                <a:gridCol w="2767479">
                  <a:extLst>
                    <a:ext uri="{9D8B030D-6E8A-4147-A177-3AD203B41FA5}">
                      <a16:colId xmlns:a16="http://schemas.microsoft.com/office/drawing/2014/main" val="4190901985"/>
                    </a:ext>
                  </a:extLst>
                </a:gridCol>
                <a:gridCol w="1261255">
                  <a:extLst>
                    <a:ext uri="{9D8B030D-6E8A-4147-A177-3AD203B41FA5}">
                      <a16:colId xmlns:a16="http://schemas.microsoft.com/office/drawing/2014/main" val="1137427783"/>
                    </a:ext>
                  </a:extLst>
                </a:gridCol>
                <a:gridCol w="688560">
                  <a:extLst>
                    <a:ext uri="{9D8B030D-6E8A-4147-A177-3AD203B41FA5}">
                      <a16:colId xmlns:a16="http://schemas.microsoft.com/office/drawing/2014/main" val="925290901"/>
                    </a:ext>
                  </a:extLst>
                </a:gridCol>
                <a:gridCol w="688560">
                  <a:extLst>
                    <a:ext uri="{9D8B030D-6E8A-4147-A177-3AD203B41FA5}">
                      <a16:colId xmlns:a16="http://schemas.microsoft.com/office/drawing/2014/main" val="1591780895"/>
                    </a:ext>
                  </a:extLst>
                </a:gridCol>
                <a:gridCol w="688560">
                  <a:extLst>
                    <a:ext uri="{9D8B030D-6E8A-4147-A177-3AD203B41FA5}">
                      <a16:colId xmlns:a16="http://schemas.microsoft.com/office/drawing/2014/main" val="2315649477"/>
                    </a:ext>
                  </a:extLst>
                </a:gridCol>
              </a:tblGrid>
              <a:tr h="177119">
                <a:tc>
                  <a:txBody>
                    <a:bodyPr/>
                    <a:lstStyle/>
                    <a:p>
                      <a:pPr algn="l" fontAlgn="b"/>
                      <a:endParaRPr lang="en-US" sz="1100" b="1" i="0" u="none" strike="noStrike" dirty="0">
                        <a:solidFill>
                          <a:srgbClr val="000000"/>
                        </a:solidFill>
                        <a:effectLst/>
                        <a:latin typeface="Calibri" panose="020F0502020204030204" pitchFamily="34" charset="0"/>
                      </a:endParaRPr>
                    </a:p>
                  </a:txBody>
                  <a:tcPr marL="9523" marR="9523" marT="95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l" fontAlgn="b"/>
                      <a:r>
                        <a:rPr lang="en-US" sz="1100" b="1" u="none" strike="noStrike" dirty="0">
                          <a:effectLst/>
                        </a:rPr>
                        <a:t>Taxable Value</a:t>
                      </a:r>
                      <a:endParaRPr lang="en-US" sz="1100" b="1" i="0" u="none" strike="noStrike" dirty="0">
                        <a:solidFill>
                          <a:srgbClr val="000000"/>
                        </a:solidFill>
                        <a:effectLst/>
                        <a:latin typeface="Calibri" panose="020F0502020204030204" pitchFamily="34" charset="0"/>
                      </a:endParaRPr>
                    </a:p>
                  </a:txBody>
                  <a:tcPr marL="9523" marR="9523" marT="95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l" fontAlgn="b"/>
                      <a:r>
                        <a:rPr lang="en-US" sz="1100" b="1" u="none" strike="noStrike" dirty="0">
                          <a:effectLst/>
                        </a:rPr>
                        <a:t>IGST</a:t>
                      </a:r>
                      <a:endParaRPr lang="en-US" sz="1100" b="1" i="0" u="none" strike="noStrike" dirty="0">
                        <a:solidFill>
                          <a:srgbClr val="000000"/>
                        </a:solidFill>
                        <a:effectLst/>
                        <a:latin typeface="Calibri" panose="020F0502020204030204" pitchFamily="34" charset="0"/>
                      </a:endParaRPr>
                    </a:p>
                  </a:txBody>
                  <a:tcPr marL="9523" marR="9523" marT="95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l" fontAlgn="b"/>
                      <a:r>
                        <a:rPr lang="en-US" sz="1100" b="1" u="none" strike="noStrike" dirty="0">
                          <a:effectLst/>
                        </a:rPr>
                        <a:t>CGST</a:t>
                      </a:r>
                      <a:endParaRPr lang="en-US" sz="1100" b="1" i="0" u="none" strike="noStrike" dirty="0">
                        <a:solidFill>
                          <a:srgbClr val="000000"/>
                        </a:solidFill>
                        <a:effectLst/>
                        <a:latin typeface="Calibri" panose="020F0502020204030204" pitchFamily="34" charset="0"/>
                      </a:endParaRPr>
                    </a:p>
                  </a:txBody>
                  <a:tcPr marL="9523" marR="9523" marT="95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l" fontAlgn="b"/>
                      <a:r>
                        <a:rPr lang="en-US" sz="1100" b="1" u="none" strike="noStrike" dirty="0">
                          <a:effectLst/>
                        </a:rPr>
                        <a:t>SGST</a:t>
                      </a:r>
                      <a:endParaRPr lang="en-US" sz="1100" b="1" i="0" u="none" strike="noStrike" dirty="0">
                        <a:solidFill>
                          <a:srgbClr val="000000"/>
                        </a:solidFill>
                        <a:effectLst/>
                        <a:latin typeface="Calibri" panose="020F0502020204030204" pitchFamily="34" charset="0"/>
                      </a:endParaRPr>
                    </a:p>
                  </a:txBody>
                  <a:tcPr marL="9523" marR="9523" marT="95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3856999591"/>
                  </a:ext>
                </a:extLst>
              </a:tr>
              <a:tr h="283771">
                <a:tc>
                  <a:txBody>
                    <a:bodyPr/>
                    <a:lstStyle/>
                    <a:p>
                      <a:pPr algn="l" fontAlgn="b"/>
                      <a:r>
                        <a:rPr lang="en-US" sz="1800" u="none" strike="noStrike" dirty="0">
                          <a:effectLst/>
                        </a:rPr>
                        <a:t>May'18 Actual</a:t>
                      </a:r>
                      <a:endParaRPr lang="en-US" sz="1800" b="0" i="0" u="none" strike="noStrike" dirty="0">
                        <a:solidFill>
                          <a:srgbClr val="FF0000"/>
                        </a:solidFill>
                        <a:effectLst/>
                        <a:latin typeface="Calibri" panose="020F0502020204030204" pitchFamily="34" charset="0"/>
                      </a:endParaRPr>
                    </a:p>
                  </a:txBody>
                  <a:tcPr marL="9523" marR="9523" marT="95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r" fontAlgn="b"/>
                      <a:r>
                        <a:rPr lang="en-US" sz="1800" u="none" strike="noStrike" dirty="0">
                          <a:effectLst/>
                        </a:rPr>
                        <a:t>270000</a:t>
                      </a:r>
                      <a:endParaRPr lang="en-US" sz="1800" b="0" i="0" u="none" strike="noStrike" dirty="0">
                        <a:solidFill>
                          <a:srgbClr val="FF0000"/>
                        </a:solidFill>
                        <a:effectLst/>
                        <a:latin typeface="Calibri" panose="020F0502020204030204" pitchFamily="34" charset="0"/>
                      </a:endParaRPr>
                    </a:p>
                  </a:txBody>
                  <a:tcPr marL="9523" marR="9523" marT="95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l" fontAlgn="b"/>
                      <a:endParaRPr lang="en-US" sz="1800" b="0" i="0" u="none" strike="noStrike" dirty="0">
                        <a:solidFill>
                          <a:srgbClr val="FF0000"/>
                        </a:solidFill>
                        <a:effectLst/>
                        <a:latin typeface="Calibri" panose="020F0502020204030204" pitchFamily="34" charset="0"/>
                      </a:endParaRPr>
                    </a:p>
                  </a:txBody>
                  <a:tcPr marL="9523" marR="9523" marT="95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r" fontAlgn="b"/>
                      <a:r>
                        <a:rPr lang="en-US" sz="1800" u="none" strike="noStrike" dirty="0">
                          <a:effectLst/>
                        </a:rPr>
                        <a:t>24300</a:t>
                      </a:r>
                      <a:endParaRPr lang="en-US" sz="1800" b="0" i="0" u="none" strike="noStrike" dirty="0">
                        <a:solidFill>
                          <a:srgbClr val="FF0000"/>
                        </a:solidFill>
                        <a:effectLst/>
                        <a:latin typeface="Calibri" panose="020F0502020204030204" pitchFamily="34" charset="0"/>
                      </a:endParaRPr>
                    </a:p>
                  </a:txBody>
                  <a:tcPr marL="9523" marR="9523" marT="95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r" fontAlgn="b"/>
                      <a:r>
                        <a:rPr lang="en-US" sz="1800" u="none" strike="noStrike" dirty="0">
                          <a:effectLst/>
                        </a:rPr>
                        <a:t>24300</a:t>
                      </a:r>
                      <a:endParaRPr lang="en-US" sz="1800" b="0" i="0" u="none" strike="noStrike" dirty="0">
                        <a:solidFill>
                          <a:srgbClr val="FF0000"/>
                        </a:solidFill>
                        <a:effectLst/>
                        <a:latin typeface="Calibri" panose="020F0502020204030204" pitchFamily="34" charset="0"/>
                      </a:endParaRPr>
                    </a:p>
                  </a:txBody>
                  <a:tcPr marL="9523" marR="9523" marT="95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3419025670"/>
                  </a:ext>
                </a:extLst>
              </a:tr>
              <a:tr h="283771">
                <a:tc>
                  <a:txBody>
                    <a:bodyPr/>
                    <a:lstStyle/>
                    <a:p>
                      <a:pPr algn="l" fontAlgn="b"/>
                      <a:r>
                        <a:rPr lang="en-US" sz="1800" u="none" strike="noStrike" dirty="0">
                          <a:effectLst/>
                        </a:rPr>
                        <a:t>Add liability -Apr'18</a:t>
                      </a:r>
                      <a:endParaRPr lang="en-US" sz="1800" b="0" i="0" u="none" strike="noStrike" dirty="0">
                        <a:solidFill>
                          <a:srgbClr val="FF0000"/>
                        </a:solidFill>
                        <a:effectLst/>
                        <a:latin typeface="Calibri" panose="020F0502020204030204" pitchFamily="34" charset="0"/>
                      </a:endParaRPr>
                    </a:p>
                  </a:txBody>
                  <a:tcPr marL="9523" marR="9523" marT="95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l" fontAlgn="b"/>
                      <a:endParaRPr lang="en-US" sz="1800" b="0" i="0" u="none" strike="noStrike" dirty="0">
                        <a:solidFill>
                          <a:srgbClr val="FF0000"/>
                        </a:solidFill>
                        <a:effectLst/>
                        <a:latin typeface="Calibri" panose="020F0502020204030204" pitchFamily="34" charset="0"/>
                      </a:endParaRPr>
                    </a:p>
                  </a:txBody>
                  <a:tcPr marL="9523" marR="9523" marT="95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r" fontAlgn="b"/>
                      <a:r>
                        <a:rPr lang="en-US" sz="1800" u="none" strike="noStrike" dirty="0">
                          <a:effectLst/>
                        </a:rPr>
                        <a:t>90000</a:t>
                      </a:r>
                      <a:endParaRPr lang="en-US" sz="1800" b="0" i="0" u="none" strike="noStrike" dirty="0">
                        <a:solidFill>
                          <a:srgbClr val="FF0000"/>
                        </a:solidFill>
                        <a:effectLst/>
                        <a:latin typeface="Calibri" panose="020F0502020204030204" pitchFamily="34" charset="0"/>
                      </a:endParaRPr>
                    </a:p>
                  </a:txBody>
                  <a:tcPr marL="9523" marR="9523" marT="95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l" fontAlgn="b"/>
                      <a:endParaRPr lang="en-US" sz="1800" b="0" i="0" u="none" strike="noStrike" dirty="0">
                        <a:solidFill>
                          <a:srgbClr val="FF0000"/>
                        </a:solidFill>
                        <a:effectLst/>
                        <a:latin typeface="Calibri" panose="020F0502020204030204" pitchFamily="34" charset="0"/>
                      </a:endParaRPr>
                    </a:p>
                  </a:txBody>
                  <a:tcPr marL="9523" marR="9523" marT="95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l" fontAlgn="b"/>
                      <a:endParaRPr lang="en-US" sz="1800" b="0" i="0" u="none" strike="noStrike" dirty="0">
                        <a:solidFill>
                          <a:srgbClr val="FF0000"/>
                        </a:solidFill>
                        <a:effectLst/>
                        <a:latin typeface="Calibri" panose="020F0502020204030204" pitchFamily="34" charset="0"/>
                      </a:endParaRPr>
                    </a:p>
                  </a:txBody>
                  <a:tcPr marL="9523" marR="9523" marT="95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1176276554"/>
                  </a:ext>
                </a:extLst>
              </a:tr>
              <a:tr h="283771">
                <a:tc>
                  <a:txBody>
                    <a:bodyPr/>
                    <a:lstStyle/>
                    <a:p>
                      <a:pPr algn="l" fontAlgn="b"/>
                      <a:r>
                        <a:rPr lang="en-US" sz="1800" u="none" strike="noStrike" dirty="0">
                          <a:effectLst/>
                        </a:rPr>
                        <a:t>May'18 Reported</a:t>
                      </a:r>
                      <a:endParaRPr lang="en-US" sz="1800" b="0" i="0" u="none" strike="noStrike" dirty="0">
                        <a:solidFill>
                          <a:srgbClr val="FF0000"/>
                        </a:solidFill>
                        <a:effectLst/>
                        <a:latin typeface="Calibri" panose="020F0502020204030204" pitchFamily="34" charset="0"/>
                      </a:endParaRPr>
                    </a:p>
                  </a:txBody>
                  <a:tcPr marL="9523" marR="9523" marT="95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r" fontAlgn="b"/>
                      <a:r>
                        <a:rPr lang="en-US" sz="1800" u="none" strike="noStrike" dirty="0">
                          <a:effectLst/>
                        </a:rPr>
                        <a:t>270000</a:t>
                      </a:r>
                      <a:endParaRPr lang="en-US" sz="1800" b="0" i="0" u="none" strike="noStrike" dirty="0">
                        <a:solidFill>
                          <a:srgbClr val="FF0000"/>
                        </a:solidFill>
                        <a:effectLst/>
                        <a:latin typeface="Calibri" panose="020F0502020204030204" pitchFamily="34" charset="0"/>
                      </a:endParaRPr>
                    </a:p>
                  </a:txBody>
                  <a:tcPr marL="9523" marR="9523" marT="95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l" fontAlgn="b"/>
                      <a:endParaRPr lang="en-US" sz="1800" b="0" i="0" u="none" strike="noStrike" dirty="0">
                        <a:solidFill>
                          <a:srgbClr val="FF0000"/>
                        </a:solidFill>
                        <a:effectLst/>
                        <a:latin typeface="Calibri" panose="020F0502020204030204" pitchFamily="34" charset="0"/>
                      </a:endParaRPr>
                    </a:p>
                  </a:txBody>
                  <a:tcPr marL="9523" marR="9523" marT="95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r" fontAlgn="b"/>
                      <a:r>
                        <a:rPr lang="en-US" sz="1800" u="none" strike="noStrike" dirty="0">
                          <a:effectLst/>
                        </a:rPr>
                        <a:t>24300</a:t>
                      </a:r>
                      <a:endParaRPr lang="en-US" sz="1800" b="0" i="0" u="none" strike="noStrike" dirty="0">
                        <a:solidFill>
                          <a:srgbClr val="FF0000"/>
                        </a:solidFill>
                        <a:effectLst/>
                        <a:latin typeface="Calibri" panose="020F0502020204030204" pitchFamily="34" charset="0"/>
                      </a:endParaRPr>
                    </a:p>
                  </a:txBody>
                  <a:tcPr marL="9523" marR="9523" marT="95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r" fontAlgn="b"/>
                      <a:r>
                        <a:rPr lang="en-US" sz="1800" u="none" strike="noStrike" dirty="0">
                          <a:effectLst/>
                        </a:rPr>
                        <a:t>24300</a:t>
                      </a:r>
                      <a:endParaRPr lang="en-US" sz="1800" b="0" i="0" u="none" strike="noStrike" dirty="0">
                        <a:solidFill>
                          <a:srgbClr val="FF0000"/>
                        </a:solidFill>
                        <a:effectLst/>
                        <a:latin typeface="Calibri" panose="020F0502020204030204" pitchFamily="34" charset="0"/>
                      </a:endParaRPr>
                    </a:p>
                  </a:txBody>
                  <a:tcPr marL="9523" marR="9523" marT="95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220574158"/>
                  </a:ext>
                </a:extLst>
              </a:tr>
            </a:tbl>
          </a:graphicData>
        </a:graphic>
      </p:graphicFrame>
      <p:sp>
        <p:nvSpPr>
          <p:cNvPr id="14" name="Arrow: Down 13">
            <a:extLst>
              <a:ext uri="{FF2B5EF4-FFF2-40B4-BE49-F238E27FC236}">
                <a16:creationId xmlns:a16="http://schemas.microsoft.com/office/drawing/2014/main" id="{7F8D2FF1-FABB-462C-98B6-F28EDC7CD2F4}"/>
              </a:ext>
            </a:extLst>
          </p:cNvPr>
          <p:cNvSpPr/>
          <p:nvPr/>
        </p:nvSpPr>
        <p:spPr>
          <a:xfrm rot="1457303">
            <a:off x="5296489" y="2936607"/>
            <a:ext cx="185516" cy="2457996"/>
          </a:xfrm>
          <a:prstGeom prst="downArrow">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dirty="0"/>
          </a:p>
        </p:txBody>
      </p:sp>
      <p:sp>
        <p:nvSpPr>
          <p:cNvPr id="15" name="Rectangle 14">
            <a:extLst>
              <a:ext uri="{FF2B5EF4-FFF2-40B4-BE49-F238E27FC236}">
                <a16:creationId xmlns:a16="http://schemas.microsoft.com/office/drawing/2014/main" id="{F2443D40-EF97-43CD-994C-6959EA0D6224}"/>
              </a:ext>
            </a:extLst>
          </p:cNvPr>
          <p:cNvSpPr/>
          <p:nvPr/>
        </p:nvSpPr>
        <p:spPr>
          <a:xfrm>
            <a:off x="7631264" y="5621435"/>
            <a:ext cx="4422780" cy="646163"/>
          </a:xfrm>
          <a:prstGeom prst="rect">
            <a:avLst/>
          </a:prstGeom>
          <a:solidFill>
            <a:srgbClr val="FFC000"/>
          </a:solidFill>
        </p:spPr>
        <p:txBody>
          <a:bodyPr wrap="square">
            <a:spAutoFit/>
          </a:bodyPr>
          <a:lstStyle/>
          <a:p>
            <a:r>
              <a:rPr lang="en-US" sz="1799" dirty="0">
                <a:solidFill>
                  <a:srgbClr val="000000"/>
                </a:solidFill>
                <a:latin typeface="Calibri" panose="020F0502020204030204" pitchFamily="34" charset="0"/>
              </a:rPr>
              <a:t>Wrongly reported CGST and SGST in Apr’18  will be claimed as refund.</a:t>
            </a:r>
            <a:r>
              <a:rPr lang="en-US" sz="1799" dirty="0"/>
              <a:t> </a:t>
            </a:r>
          </a:p>
        </p:txBody>
      </p:sp>
      <p:sp>
        <p:nvSpPr>
          <p:cNvPr id="16" name="Rectangle 15">
            <a:extLst>
              <a:ext uri="{FF2B5EF4-FFF2-40B4-BE49-F238E27FC236}">
                <a16:creationId xmlns:a16="http://schemas.microsoft.com/office/drawing/2014/main" id="{BC4072A9-AA06-469B-8217-FAC24A04122B}"/>
              </a:ext>
            </a:extLst>
          </p:cNvPr>
          <p:cNvSpPr/>
          <p:nvPr/>
        </p:nvSpPr>
        <p:spPr>
          <a:xfrm>
            <a:off x="6947841" y="4980555"/>
            <a:ext cx="4584357" cy="369236"/>
          </a:xfrm>
          <a:prstGeom prst="rect">
            <a:avLst/>
          </a:prstGeom>
          <a:solidFill>
            <a:srgbClr val="FFC000"/>
          </a:solidFill>
        </p:spPr>
        <p:txBody>
          <a:bodyPr wrap="none">
            <a:spAutoFit/>
          </a:bodyPr>
          <a:lstStyle/>
          <a:p>
            <a:r>
              <a:rPr lang="en-US" sz="1799" dirty="0">
                <a:solidFill>
                  <a:sysClr val="windowText" lastClr="000000"/>
                </a:solidFill>
              </a:rPr>
              <a:t>Reported IGST will be subject to interest u/s 50</a:t>
            </a:r>
            <a:endParaRPr lang="en-US" sz="1799" dirty="0"/>
          </a:p>
        </p:txBody>
      </p:sp>
      <p:cxnSp>
        <p:nvCxnSpPr>
          <p:cNvPr id="19" name="Straight Arrow Connector 18">
            <a:extLst>
              <a:ext uri="{FF2B5EF4-FFF2-40B4-BE49-F238E27FC236}">
                <a16:creationId xmlns:a16="http://schemas.microsoft.com/office/drawing/2014/main" id="{0CF4D171-0783-4D8F-852C-E52FBA6F621B}"/>
              </a:ext>
            </a:extLst>
          </p:cNvPr>
          <p:cNvCxnSpPr>
            <a:cxnSpLocks/>
          </p:cNvCxnSpPr>
          <p:nvPr/>
        </p:nvCxnSpPr>
        <p:spPr>
          <a:xfrm flipV="1">
            <a:off x="4594404" y="5358663"/>
            <a:ext cx="2758637" cy="705383"/>
          </a:xfrm>
          <a:prstGeom prst="straightConnector1">
            <a:avLst/>
          </a:prstGeom>
          <a:ln>
            <a:solidFill>
              <a:srgbClr val="FF0000"/>
            </a:solidFill>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45641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4A00BBF5-7B4E-4006-BE00-6F57704FE53C}"/>
              </a:ext>
            </a:extLst>
          </p:cNvPr>
          <p:cNvSpPr/>
          <p:nvPr/>
        </p:nvSpPr>
        <p:spPr>
          <a:xfrm>
            <a:off x="3005431" y="6450523"/>
            <a:ext cx="4970506" cy="38277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799" dirty="0">
              <a:solidFill>
                <a:prstClr val="black"/>
              </a:solidFill>
              <a:latin typeface="Calibri" panose="020F0502020204030204"/>
            </a:endParaRPr>
          </a:p>
        </p:txBody>
      </p:sp>
      <p:sp>
        <p:nvSpPr>
          <p:cNvPr id="6" name="Footer Placeholder 1">
            <a:extLst>
              <a:ext uri="{FF2B5EF4-FFF2-40B4-BE49-F238E27FC236}">
                <a16:creationId xmlns:a16="http://schemas.microsoft.com/office/drawing/2014/main" id="{36D727A1-A9C2-4054-9863-32F4588EC7D3}"/>
              </a:ext>
            </a:extLst>
          </p:cNvPr>
          <p:cNvSpPr txBox="1">
            <a:spLocks/>
          </p:cNvSpPr>
          <p:nvPr/>
        </p:nvSpPr>
        <p:spPr>
          <a:xfrm>
            <a:off x="4060900" y="6441652"/>
            <a:ext cx="4113728" cy="365030"/>
          </a:xfrm>
          <a:prstGeom prst="rect">
            <a:avLst/>
          </a:prstGeom>
        </p:spPr>
        <p:txBody>
          <a:bodyPr vert="horz" lIns="91416" tIns="45708" rIns="91416" bIns="45708"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399" b="1" dirty="0">
                <a:solidFill>
                  <a:prstClr val="black"/>
                </a:solidFill>
                <a:latin typeface="Calibri" panose="020F0502020204030204"/>
              </a:rPr>
              <a:t>www.gstindia.biz</a:t>
            </a:r>
          </a:p>
        </p:txBody>
      </p:sp>
      <p:sp>
        <p:nvSpPr>
          <p:cNvPr id="7" name="Rectangle: Rounded Corners 6">
            <a:extLst>
              <a:ext uri="{FF2B5EF4-FFF2-40B4-BE49-F238E27FC236}">
                <a16:creationId xmlns:a16="http://schemas.microsoft.com/office/drawing/2014/main" id="{3337C630-ECEC-4279-AB56-708C09017132}"/>
              </a:ext>
            </a:extLst>
          </p:cNvPr>
          <p:cNvSpPr/>
          <p:nvPr/>
        </p:nvSpPr>
        <p:spPr>
          <a:xfrm>
            <a:off x="11126031" y="6450523"/>
            <a:ext cx="928013" cy="38277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799" dirty="0">
              <a:solidFill>
                <a:prstClr val="black"/>
              </a:solidFill>
              <a:latin typeface="Calibri" panose="020F0502020204030204"/>
            </a:endParaRPr>
          </a:p>
        </p:txBody>
      </p:sp>
      <p:sp>
        <p:nvSpPr>
          <p:cNvPr id="8" name="Slide Number Placeholder 2">
            <a:extLst>
              <a:ext uri="{FF2B5EF4-FFF2-40B4-BE49-F238E27FC236}">
                <a16:creationId xmlns:a16="http://schemas.microsoft.com/office/drawing/2014/main" id="{C3B15BEE-08CA-4566-92C5-F30E5AB61AC6}"/>
              </a:ext>
            </a:extLst>
          </p:cNvPr>
          <p:cNvSpPr txBox="1">
            <a:spLocks/>
          </p:cNvSpPr>
          <p:nvPr/>
        </p:nvSpPr>
        <p:spPr>
          <a:xfrm>
            <a:off x="9120367" y="6459396"/>
            <a:ext cx="2742486" cy="365030"/>
          </a:xfrm>
          <a:prstGeom prst="rect">
            <a:avLst/>
          </a:prstGeom>
        </p:spPr>
        <p:txBody>
          <a:bodyPr vert="horz" lIns="91416" tIns="45708" rIns="91416" bIns="45708"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C4AF156-C04C-4D8A-8F54-0A15A26320AC}" type="slidenum">
              <a:rPr lang="en-US" sz="1999" b="1">
                <a:solidFill>
                  <a:prstClr val="black"/>
                </a:solidFill>
                <a:latin typeface="Calibri" panose="020F0502020204030204"/>
              </a:rPr>
              <a:pPr/>
              <a:t>48</a:t>
            </a:fld>
            <a:endParaRPr lang="en-US" sz="1999" b="1" dirty="0">
              <a:solidFill>
                <a:prstClr val="black"/>
              </a:solidFill>
              <a:latin typeface="Calibri" panose="020F0502020204030204"/>
            </a:endParaRPr>
          </a:p>
        </p:txBody>
      </p:sp>
      <p:sp>
        <p:nvSpPr>
          <p:cNvPr id="9" name="Rectangle 8">
            <a:extLst>
              <a:ext uri="{FF2B5EF4-FFF2-40B4-BE49-F238E27FC236}">
                <a16:creationId xmlns:a16="http://schemas.microsoft.com/office/drawing/2014/main" id="{7B7644F2-4FAB-4B4E-9A12-F5B025B8C30A}"/>
              </a:ext>
            </a:extLst>
          </p:cNvPr>
          <p:cNvSpPr/>
          <p:nvPr/>
        </p:nvSpPr>
        <p:spPr>
          <a:xfrm>
            <a:off x="115879" y="447344"/>
            <a:ext cx="11938164" cy="580694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399" b="1" dirty="0">
              <a:solidFill>
                <a:schemeClr val="accent1"/>
              </a:solidFill>
            </a:endParaRPr>
          </a:p>
          <a:p>
            <a:pPr algn="ctr"/>
            <a:r>
              <a:rPr lang="en-IN" sz="2399" b="1" dirty="0">
                <a:solidFill>
                  <a:schemeClr val="accent1"/>
                </a:solidFill>
              </a:rPr>
              <a:t>Scenario-4: FCM-</a:t>
            </a:r>
            <a:r>
              <a:rPr lang="en-US" sz="2399" b="1" dirty="0">
                <a:solidFill>
                  <a:schemeClr val="accent1"/>
                </a:solidFill>
              </a:rPr>
              <a:t>Taxable value and corresponding taxes</a:t>
            </a:r>
            <a:r>
              <a:rPr lang="en-IN" sz="2399" b="1" dirty="0">
                <a:solidFill>
                  <a:schemeClr val="accent1"/>
                </a:solidFill>
              </a:rPr>
              <a:t> was under reported </a:t>
            </a:r>
          </a:p>
          <a:p>
            <a:pPr algn="ctr"/>
            <a:endParaRPr lang="en-IN" sz="2399" b="1" dirty="0">
              <a:solidFill>
                <a:schemeClr val="accent1"/>
              </a:solidFill>
            </a:endParaRPr>
          </a:p>
          <a:p>
            <a:pPr algn="just"/>
            <a:r>
              <a:rPr lang="en-IN" sz="1799" b="1" dirty="0">
                <a:solidFill>
                  <a:sysClr val="windowText" lastClr="000000"/>
                </a:solidFill>
              </a:rPr>
              <a:t>Company X has filed their return for the month of Apr’18 with under reported taxable value Rs. 4,00,000/-  and corresponding taxes i.e CGST &amp; SGST  Rs. 36,000/- each </a:t>
            </a:r>
            <a:r>
              <a:rPr lang="en-IN" sz="2399" b="1" i="1" dirty="0">
                <a:solidFill>
                  <a:sysClr val="windowText" lastClr="000000"/>
                </a:solidFill>
              </a:rPr>
              <a:t>instead of </a:t>
            </a:r>
            <a:r>
              <a:rPr lang="en-IN" sz="1799" b="1" dirty="0">
                <a:solidFill>
                  <a:sysClr val="windowText" lastClr="000000"/>
                </a:solidFill>
              </a:rPr>
              <a:t> taxable value Rs. 5,00,000/-  and corresponding taxes i.e CGST &amp; SGST  Rs. 45,000/- each. What can they do in current period return or in next period return?</a:t>
            </a:r>
          </a:p>
          <a:p>
            <a:endParaRPr lang="en-IN" sz="1799" b="1" dirty="0">
              <a:solidFill>
                <a:sysClr val="windowText" lastClr="000000"/>
              </a:solidFill>
            </a:endParaRPr>
          </a:p>
          <a:p>
            <a:pPr algn="just"/>
            <a:endParaRPr lang="en-IN" sz="1799" dirty="0">
              <a:solidFill>
                <a:sysClr val="windowText" lastClr="000000"/>
              </a:solidFill>
            </a:endParaRPr>
          </a:p>
          <a:p>
            <a:pPr algn="just"/>
            <a:r>
              <a:rPr lang="en-IN" sz="1799" dirty="0">
                <a:solidFill>
                  <a:sysClr val="windowText" lastClr="000000"/>
                </a:solidFill>
              </a:rPr>
              <a:t>In this case </a:t>
            </a:r>
          </a:p>
          <a:p>
            <a:pPr algn="just"/>
            <a:endParaRPr lang="en-IN" sz="1799" dirty="0">
              <a:solidFill>
                <a:sysClr val="windowText" lastClr="000000"/>
              </a:solidFill>
            </a:endParaRPr>
          </a:p>
          <a:p>
            <a:pPr marL="285664" indent="-285664" algn="just">
              <a:buFont typeface="Arial" panose="020B0604020202020204" pitchFamily="34" charset="0"/>
              <a:buChar char="•"/>
            </a:pPr>
            <a:r>
              <a:rPr lang="en-IN" sz="1799" dirty="0">
                <a:solidFill>
                  <a:sysClr val="windowText" lastClr="000000"/>
                </a:solidFill>
              </a:rPr>
              <a:t>Company X  will increased  its </a:t>
            </a:r>
            <a:r>
              <a:rPr lang="en-US" sz="1799" dirty="0">
                <a:solidFill>
                  <a:sysClr val="windowText" lastClr="000000"/>
                </a:solidFill>
              </a:rPr>
              <a:t> taxable value and tax liability </a:t>
            </a:r>
            <a:r>
              <a:rPr lang="en-IN" sz="1799" dirty="0">
                <a:solidFill>
                  <a:sysClr val="windowText" lastClr="000000"/>
                </a:solidFill>
              </a:rPr>
              <a:t>by under reported taxable value and tax liability  in the return of next month i.e. May’18.</a:t>
            </a:r>
          </a:p>
          <a:p>
            <a:pPr algn="just"/>
            <a:endParaRPr lang="en-IN" sz="1799" dirty="0">
              <a:solidFill>
                <a:sysClr val="windowText" lastClr="000000"/>
              </a:solidFill>
            </a:endParaRPr>
          </a:p>
          <a:p>
            <a:pPr marL="285664" indent="-285664" algn="just">
              <a:buFont typeface="Arial" panose="020B0604020202020204" pitchFamily="34" charset="0"/>
              <a:buChar char="•"/>
            </a:pPr>
            <a:r>
              <a:rPr lang="en-US" sz="1799" dirty="0">
                <a:solidFill>
                  <a:sysClr val="windowText" lastClr="000000"/>
                </a:solidFill>
              </a:rPr>
              <a:t>Taxable value will be Increased by Rs.1,00,000/- and taxes i.e. CGST &amp; SGST will be increased by Rs. 9000/- each.</a:t>
            </a:r>
          </a:p>
          <a:p>
            <a:pPr algn="just"/>
            <a:endParaRPr lang="en-US" sz="1799" dirty="0">
              <a:solidFill>
                <a:sysClr val="windowText" lastClr="000000"/>
              </a:solidFill>
            </a:endParaRPr>
          </a:p>
          <a:p>
            <a:pPr marL="285664" indent="-285664" algn="just">
              <a:buFont typeface="Arial" panose="020B0604020202020204" pitchFamily="34" charset="0"/>
              <a:buChar char="•"/>
            </a:pPr>
            <a:r>
              <a:rPr lang="en-US" sz="1799" dirty="0">
                <a:solidFill>
                  <a:sysClr val="windowText" lastClr="000000"/>
                </a:solidFill>
              </a:rPr>
              <a:t>Such under reported liability will be subject to interest u/s 50.</a:t>
            </a:r>
          </a:p>
          <a:p>
            <a:pPr algn="just"/>
            <a:endParaRPr lang="en-IN" sz="1799" dirty="0">
              <a:solidFill>
                <a:sysClr val="windowText" lastClr="000000"/>
              </a:solidFill>
            </a:endParaRPr>
          </a:p>
          <a:p>
            <a:endParaRPr lang="en-IN" sz="1799" dirty="0">
              <a:solidFill>
                <a:sysClr val="windowText" lastClr="000000"/>
              </a:solidFill>
            </a:endParaRPr>
          </a:p>
        </p:txBody>
      </p:sp>
    </p:spTree>
    <p:extLst>
      <p:ext uri="{BB962C8B-B14F-4D97-AF65-F5344CB8AC3E}">
        <p14:creationId xmlns:p14="http://schemas.microsoft.com/office/powerpoint/2010/main" val="2888853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4A00BBF5-7B4E-4006-BE00-6F57704FE53C}"/>
              </a:ext>
            </a:extLst>
          </p:cNvPr>
          <p:cNvSpPr/>
          <p:nvPr/>
        </p:nvSpPr>
        <p:spPr>
          <a:xfrm>
            <a:off x="3005431" y="6450523"/>
            <a:ext cx="4970506" cy="38277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799" dirty="0">
              <a:solidFill>
                <a:prstClr val="black"/>
              </a:solidFill>
              <a:latin typeface="Calibri" panose="020F0502020204030204"/>
            </a:endParaRPr>
          </a:p>
        </p:txBody>
      </p:sp>
      <p:sp>
        <p:nvSpPr>
          <p:cNvPr id="6" name="Footer Placeholder 1">
            <a:extLst>
              <a:ext uri="{FF2B5EF4-FFF2-40B4-BE49-F238E27FC236}">
                <a16:creationId xmlns:a16="http://schemas.microsoft.com/office/drawing/2014/main" id="{36D727A1-A9C2-4054-9863-32F4588EC7D3}"/>
              </a:ext>
            </a:extLst>
          </p:cNvPr>
          <p:cNvSpPr txBox="1">
            <a:spLocks/>
          </p:cNvSpPr>
          <p:nvPr/>
        </p:nvSpPr>
        <p:spPr>
          <a:xfrm>
            <a:off x="4060900" y="6441652"/>
            <a:ext cx="4113728" cy="365030"/>
          </a:xfrm>
          <a:prstGeom prst="rect">
            <a:avLst/>
          </a:prstGeom>
        </p:spPr>
        <p:txBody>
          <a:bodyPr vert="horz" lIns="91416" tIns="45708" rIns="91416" bIns="45708"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399" b="1" dirty="0">
                <a:solidFill>
                  <a:prstClr val="black"/>
                </a:solidFill>
                <a:latin typeface="Calibri" panose="020F0502020204030204"/>
              </a:rPr>
              <a:t>www.gstindia.biz</a:t>
            </a:r>
          </a:p>
        </p:txBody>
      </p:sp>
      <p:sp>
        <p:nvSpPr>
          <p:cNvPr id="7" name="Rectangle: Rounded Corners 6">
            <a:extLst>
              <a:ext uri="{FF2B5EF4-FFF2-40B4-BE49-F238E27FC236}">
                <a16:creationId xmlns:a16="http://schemas.microsoft.com/office/drawing/2014/main" id="{3337C630-ECEC-4279-AB56-708C09017132}"/>
              </a:ext>
            </a:extLst>
          </p:cNvPr>
          <p:cNvSpPr/>
          <p:nvPr/>
        </p:nvSpPr>
        <p:spPr>
          <a:xfrm>
            <a:off x="11126031" y="6450523"/>
            <a:ext cx="928013" cy="38277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799" dirty="0">
              <a:solidFill>
                <a:prstClr val="black"/>
              </a:solidFill>
              <a:latin typeface="Calibri" panose="020F0502020204030204"/>
            </a:endParaRPr>
          </a:p>
        </p:txBody>
      </p:sp>
      <p:sp>
        <p:nvSpPr>
          <p:cNvPr id="8" name="Slide Number Placeholder 2">
            <a:extLst>
              <a:ext uri="{FF2B5EF4-FFF2-40B4-BE49-F238E27FC236}">
                <a16:creationId xmlns:a16="http://schemas.microsoft.com/office/drawing/2014/main" id="{C3B15BEE-08CA-4566-92C5-F30E5AB61AC6}"/>
              </a:ext>
            </a:extLst>
          </p:cNvPr>
          <p:cNvSpPr txBox="1">
            <a:spLocks/>
          </p:cNvSpPr>
          <p:nvPr/>
        </p:nvSpPr>
        <p:spPr>
          <a:xfrm>
            <a:off x="9120367" y="6459396"/>
            <a:ext cx="2742486" cy="365030"/>
          </a:xfrm>
          <a:prstGeom prst="rect">
            <a:avLst/>
          </a:prstGeom>
        </p:spPr>
        <p:txBody>
          <a:bodyPr vert="horz" lIns="91416" tIns="45708" rIns="91416" bIns="45708"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C4AF156-C04C-4D8A-8F54-0A15A26320AC}" type="slidenum">
              <a:rPr lang="en-US" sz="1999" b="1">
                <a:solidFill>
                  <a:prstClr val="black"/>
                </a:solidFill>
                <a:latin typeface="Calibri" panose="020F0502020204030204"/>
              </a:rPr>
              <a:pPr/>
              <a:t>49</a:t>
            </a:fld>
            <a:endParaRPr lang="en-US" sz="1999" b="1" dirty="0">
              <a:solidFill>
                <a:prstClr val="black"/>
              </a:solidFill>
              <a:latin typeface="Calibri" panose="020F0502020204030204"/>
            </a:endParaRPr>
          </a:p>
        </p:txBody>
      </p:sp>
      <p:pic>
        <p:nvPicPr>
          <p:cNvPr id="9" name="Picture 8">
            <a:extLst>
              <a:ext uri="{FF2B5EF4-FFF2-40B4-BE49-F238E27FC236}">
                <a16:creationId xmlns:a16="http://schemas.microsoft.com/office/drawing/2014/main" id="{1735A764-F38D-40B8-B399-5A9CDDA496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095761"/>
            <a:ext cx="12188825" cy="5123559"/>
          </a:xfrm>
          <a:prstGeom prst="rect">
            <a:avLst/>
          </a:prstGeom>
        </p:spPr>
      </p:pic>
      <p:sp>
        <p:nvSpPr>
          <p:cNvPr id="10" name="Rectangle 9">
            <a:extLst>
              <a:ext uri="{FF2B5EF4-FFF2-40B4-BE49-F238E27FC236}">
                <a16:creationId xmlns:a16="http://schemas.microsoft.com/office/drawing/2014/main" id="{6D75A435-6C87-4FF4-8D9D-2D379D72F9DE}"/>
              </a:ext>
            </a:extLst>
          </p:cNvPr>
          <p:cNvSpPr/>
          <p:nvPr/>
        </p:nvSpPr>
        <p:spPr>
          <a:xfrm>
            <a:off x="0" y="413268"/>
            <a:ext cx="12188824" cy="584623"/>
          </a:xfrm>
          <a:prstGeom prst="rect">
            <a:avLst/>
          </a:prstGeom>
          <a:solidFill>
            <a:schemeClr val="accent5">
              <a:lumMod val="20000"/>
              <a:lumOff val="80000"/>
            </a:schemeClr>
          </a:solidFill>
          <a:ln>
            <a:solidFill>
              <a:schemeClr val="tx1"/>
            </a:solidFill>
          </a:ln>
        </p:spPr>
        <p:txBody>
          <a:bodyPr wrap="square">
            <a:spAutoFit/>
          </a:bodyPr>
          <a:lstStyle/>
          <a:p>
            <a:r>
              <a:rPr lang="en-US" sz="3199" dirty="0">
                <a:latin typeface="Calibri" panose="020F0502020204030204" pitchFamily="34" charset="0"/>
                <a:ea typeface="Calibri" panose="020F0502020204030204" pitchFamily="34" charset="0"/>
                <a:cs typeface="Times New Roman" panose="02020603050405020304" pitchFamily="18" charset="0"/>
              </a:rPr>
              <a:t>Reported – Apr’ 2018</a:t>
            </a:r>
            <a:endParaRPr lang="en-IN" sz="3199" dirty="0"/>
          </a:p>
        </p:txBody>
      </p:sp>
      <p:sp>
        <p:nvSpPr>
          <p:cNvPr id="11" name="Rectangle 10">
            <a:extLst>
              <a:ext uri="{FF2B5EF4-FFF2-40B4-BE49-F238E27FC236}">
                <a16:creationId xmlns:a16="http://schemas.microsoft.com/office/drawing/2014/main" id="{36EB8908-A29B-44AF-B6BD-CC95904CE3E9}"/>
              </a:ext>
            </a:extLst>
          </p:cNvPr>
          <p:cNvSpPr/>
          <p:nvPr/>
        </p:nvSpPr>
        <p:spPr>
          <a:xfrm>
            <a:off x="9380096" y="413268"/>
            <a:ext cx="2808729" cy="58772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199" dirty="0">
                <a:solidFill>
                  <a:schemeClr val="tx1"/>
                </a:solidFill>
              </a:rPr>
              <a:t>Scenario-4</a:t>
            </a:r>
          </a:p>
        </p:txBody>
      </p:sp>
    </p:spTree>
    <p:extLst>
      <p:ext uri="{BB962C8B-B14F-4D97-AF65-F5344CB8AC3E}">
        <p14:creationId xmlns:p14="http://schemas.microsoft.com/office/powerpoint/2010/main" val="2735139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0812" y="381000"/>
            <a:ext cx="10210802" cy="533400"/>
          </a:xfrm>
        </p:spPr>
        <p:txBody>
          <a:bodyPr>
            <a:normAutofit/>
          </a:bodyPr>
          <a:lstStyle/>
          <a:p>
            <a:r>
              <a:rPr lang="en-US" dirty="0"/>
              <a:t>Reconciliations</a:t>
            </a:r>
          </a:p>
        </p:txBody>
      </p:sp>
      <p:graphicFrame>
        <p:nvGraphicFramePr>
          <p:cNvPr id="4" name="Diagram 3">
            <a:extLst>
              <a:ext uri="{FF2B5EF4-FFF2-40B4-BE49-F238E27FC236}">
                <a16:creationId xmlns:a16="http://schemas.microsoft.com/office/drawing/2014/main" id="{C9E8D40D-009A-4833-B6D0-22DFEE69310D}"/>
              </a:ext>
            </a:extLst>
          </p:cNvPr>
          <p:cNvGraphicFramePr/>
          <p:nvPr>
            <p:extLst>
              <p:ext uri="{D42A27DB-BD31-4B8C-83A1-F6EECF244321}">
                <p14:modId xmlns:p14="http://schemas.microsoft.com/office/powerpoint/2010/main" val="1545675874"/>
              </p:ext>
            </p:extLst>
          </p:nvPr>
        </p:nvGraphicFramePr>
        <p:xfrm>
          <a:off x="684212" y="914400"/>
          <a:ext cx="11048999" cy="52232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Rounded Corners 4">
            <a:extLst>
              <a:ext uri="{FF2B5EF4-FFF2-40B4-BE49-F238E27FC236}">
                <a16:creationId xmlns:a16="http://schemas.microsoft.com/office/drawing/2014/main" id="{6CE65CCF-ADF9-4C81-A097-B7B24AC55F5C}"/>
              </a:ext>
            </a:extLst>
          </p:cNvPr>
          <p:cNvSpPr/>
          <p:nvPr/>
        </p:nvSpPr>
        <p:spPr>
          <a:xfrm>
            <a:off x="3004625" y="6451310"/>
            <a:ext cx="4971801" cy="38287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6" name="Footer Placeholder 1">
            <a:extLst>
              <a:ext uri="{FF2B5EF4-FFF2-40B4-BE49-F238E27FC236}">
                <a16:creationId xmlns:a16="http://schemas.microsoft.com/office/drawing/2014/main" id="{FD63C049-F45B-496A-8E10-A1C31D505441}"/>
              </a:ext>
            </a:extLst>
          </p:cNvPr>
          <p:cNvSpPr txBox="1">
            <a:spLocks/>
          </p:cNvSpPr>
          <p:nvPr/>
        </p:nvSpPr>
        <p:spPr>
          <a:xfrm>
            <a:off x="4060370" y="6442435"/>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b="1" dirty="0">
                <a:solidFill>
                  <a:schemeClr val="tx1"/>
                </a:solidFill>
              </a:rPr>
              <a:t>www.gstindia.biz</a:t>
            </a:r>
          </a:p>
        </p:txBody>
      </p:sp>
      <p:sp>
        <p:nvSpPr>
          <p:cNvPr id="7" name="Rectangle: Rounded Corners 6">
            <a:extLst>
              <a:ext uri="{FF2B5EF4-FFF2-40B4-BE49-F238E27FC236}">
                <a16:creationId xmlns:a16="http://schemas.microsoft.com/office/drawing/2014/main" id="{4712F685-5AD8-4965-969E-2082587F1303}"/>
              </a:ext>
            </a:extLst>
          </p:cNvPr>
          <p:cNvSpPr/>
          <p:nvPr/>
        </p:nvSpPr>
        <p:spPr>
          <a:xfrm>
            <a:off x="11127340" y="6451310"/>
            <a:ext cx="928255" cy="38287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8" name="Slide Number Placeholder 2">
            <a:extLst>
              <a:ext uri="{FF2B5EF4-FFF2-40B4-BE49-F238E27FC236}">
                <a16:creationId xmlns:a16="http://schemas.microsoft.com/office/drawing/2014/main" id="{27A6CDD2-0388-4DDC-9DFA-55F251FA4630}"/>
              </a:ext>
            </a:extLst>
          </p:cNvPr>
          <p:cNvSpPr txBox="1">
            <a:spLocks/>
          </p:cNvSpPr>
          <p:nvPr/>
        </p:nvSpPr>
        <p:spPr>
          <a:xfrm>
            <a:off x="9121155" y="6460184"/>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C4AF156-C04C-4D8A-8F54-0A15A26320AC}" type="slidenum">
              <a:rPr lang="en-US" sz="2000" b="1" smtClean="0">
                <a:solidFill>
                  <a:schemeClr val="tx1"/>
                </a:solidFill>
              </a:rPr>
              <a:pPr/>
              <a:t>5</a:t>
            </a:fld>
            <a:endParaRPr lang="en-US" sz="2000" b="1" dirty="0">
              <a:solidFill>
                <a:schemeClr val="tx1"/>
              </a:solidFill>
            </a:endParaRPr>
          </a:p>
        </p:txBody>
      </p:sp>
    </p:spTree>
    <p:extLst>
      <p:ext uri="{BB962C8B-B14F-4D97-AF65-F5344CB8AC3E}">
        <p14:creationId xmlns:p14="http://schemas.microsoft.com/office/powerpoint/2010/main" val="3489245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4A00BBF5-7B4E-4006-BE00-6F57704FE53C}"/>
              </a:ext>
            </a:extLst>
          </p:cNvPr>
          <p:cNvSpPr/>
          <p:nvPr/>
        </p:nvSpPr>
        <p:spPr>
          <a:xfrm>
            <a:off x="3005431" y="6450523"/>
            <a:ext cx="4970506" cy="38277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799" dirty="0">
              <a:solidFill>
                <a:prstClr val="black"/>
              </a:solidFill>
              <a:latin typeface="Calibri" panose="020F0502020204030204"/>
            </a:endParaRPr>
          </a:p>
        </p:txBody>
      </p:sp>
      <p:sp>
        <p:nvSpPr>
          <p:cNvPr id="6" name="Footer Placeholder 1">
            <a:extLst>
              <a:ext uri="{FF2B5EF4-FFF2-40B4-BE49-F238E27FC236}">
                <a16:creationId xmlns:a16="http://schemas.microsoft.com/office/drawing/2014/main" id="{36D727A1-A9C2-4054-9863-32F4588EC7D3}"/>
              </a:ext>
            </a:extLst>
          </p:cNvPr>
          <p:cNvSpPr txBox="1">
            <a:spLocks/>
          </p:cNvSpPr>
          <p:nvPr/>
        </p:nvSpPr>
        <p:spPr>
          <a:xfrm>
            <a:off x="4060900" y="6441652"/>
            <a:ext cx="4113728" cy="365030"/>
          </a:xfrm>
          <a:prstGeom prst="rect">
            <a:avLst/>
          </a:prstGeom>
        </p:spPr>
        <p:txBody>
          <a:bodyPr vert="horz" lIns="91416" tIns="45708" rIns="91416" bIns="45708"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399" b="1" dirty="0">
                <a:solidFill>
                  <a:prstClr val="black"/>
                </a:solidFill>
                <a:latin typeface="Calibri" panose="020F0502020204030204"/>
              </a:rPr>
              <a:t>www.gstindia.biz</a:t>
            </a:r>
          </a:p>
        </p:txBody>
      </p:sp>
      <p:sp>
        <p:nvSpPr>
          <p:cNvPr id="7" name="Rectangle: Rounded Corners 6">
            <a:extLst>
              <a:ext uri="{FF2B5EF4-FFF2-40B4-BE49-F238E27FC236}">
                <a16:creationId xmlns:a16="http://schemas.microsoft.com/office/drawing/2014/main" id="{3337C630-ECEC-4279-AB56-708C09017132}"/>
              </a:ext>
            </a:extLst>
          </p:cNvPr>
          <p:cNvSpPr/>
          <p:nvPr/>
        </p:nvSpPr>
        <p:spPr>
          <a:xfrm>
            <a:off x="11126031" y="6450523"/>
            <a:ext cx="928013" cy="38277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799" dirty="0">
              <a:solidFill>
                <a:prstClr val="black"/>
              </a:solidFill>
              <a:latin typeface="Calibri" panose="020F0502020204030204"/>
            </a:endParaRPr>
          </a:p>
        </p:txBody>
      </p:sp>
      <p:sp>
        <p:nvSpPr>
          <p:cNvPr id="8" name="Slide Number Placeholder 2">
            <a:extLst>
              <a:ext uri="{FF2B5EF4-FFF2-40B4-BE49-F238E27FC236}">
                <a16:creationId xmlns:a16="http://schemas.microsoft.com/office/drawing/2014/main" id="{C3B15BEE-08CA-4566-92C5-F30E5AB61AC6}"/>
              </a:ext>
            </a:extLst>
          </p:cNvPr>
          <p:cNvSpPr txBox="1">
            <a:spLocks/>
          </p:cNvSpPr>
          <p:nvPr/>
        </p:nvSpPr>
        <p:spPr>
          <a:xfrm>
            <a:off x="9120367" y="6459396"/>
            <a:ext cx="2742486" cy="365030"/>
          </a:xfrm>
          <a:prstGeom prst="rect">
            <a:avLst/>
          </a:prstGeom>
        </p:spPr>
        <p:txBody>
          <a:bodyPr vert="horz" lIns="91416" tIns="45708" rIns="91416" bIns="45708"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C4AF156-C04C-4D8A-8F54-0A15A26320AC}" type="slidenum">
              <a:rPr lang="en-US" sz="1999" b="1">
                <a:solidFill>
                  <a:prstClr val="black"/>
                </a:solidFill>
                <a:latin typeface="Calibri" panose="020F0502020204030204"/>
              </a:rPr>
              <a:pPr/>
              <a:t>50</a:t>
            </a:fld>
            <a:endParaRPr lang="en-US" sz="1999" b="1" dirty="0">
              <a:solidFill>
                <a:prstClr val="black"/>
              </a:solidFill>
              <a:latin typeface="Calibri" panose="020F0502020204030204"/>
            </a:endParaRPr>
          </a:p>
        </p:txBody>
      </p:sp>
      <p:pic>
        <p:nvPicPr>
          <p:cNvPr id="9" name="Picture 8">
            <a:extLst>
              <a:ext uri="{FF2B5EF4-FFF2-40B4-BE49-F238E27FC236}">
                <a16:creationId xmlns:a16="http://schemas.microsoft.com/office/drawing/2014/main" id="{1B41F21B-B4E9-4053-8400-62C40C224E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138281"/>
            <a:ext cx="12188825" cy="5081039"/>
          </a:xfrm>
          <a:prstGeom prst="rect">
            <a:avLst/>
          </a:prstGeom>
        </p:spPr>
      </p:pic>
      <p:sp>
        <p:nvSpPr>
          <p:cNvPr id="10" name="Rectangle 9">
            <a:extLst>
              <a:ext uri="{FF2B5EF4-FFF2-40B4-BE49-F238E27FC236}">
                <a16:creationId xmlns:a16="http://schemas.microsoft.com/office/drawing/2014/main" id="{BCF17E23-A04D-4CB6-B3FD-01856C831CB2}"/>
              </a:ext>
            </a:extLst>
          </p:cNvPr>
          <p:cNvSpPr/>
          <p:nvPr/>
        </p:nvSpPr>
        <p:spPr>
          <a:xfrm>
            <a:off x="0" y="402638"/>
            <a:ext cx="12188824" cy="584623"/>
          </a:xfrm>
          <a:prstGeom prst="rect">
            <a:avLst/>
          </a:prstGeom>
          <a:solidFill>
            <a:schemeClr val="accent5">
              <a:lumMod val="20000"/>
              <a:lumOff val="80000"/>
            </a:schemeClr>
          </a:solidFill>
          <a:ln>
            <a:solidFill>
              <a:schemeClr val="tx1"/>
            </a:solidFill>
          </a:ln>
        </p:spPr>
        <p:txBody>
          <a:bodyPr wrap="square">
            <a:spAutoFit/>
          </a:bodyPr>
          <a:lstStyle/>
          <a:p>
            <a:r>
              <a:rPr lang="en-US" sz="3199" dirty="0">
                <a:latin typeface="Calibri" panose="020F0502020204030204" pitchFamily="34" charset="0"/>
                <a:ea typeface="Calibri" panose="020F0502020204030204" pitchFamily="34" charset="0"/>
                <a:cs typeface="Times New Roman" panose="02020603050405020304" pitchFamily="18" charset="0"/>
              </a:rPr>
              <a:t>Actual – Apr’ 2018</a:t>
            </a:r>
            <a:endParaRPr lang="en-IN" sz="3199" dirty="0"/>
          </a:p>
        </p:txBody>
      </p:sp>
      <p:sp>
        <p:nvSpPr>
          <p:cNvPr id="11" name="Rectangle 10">
            <a:extLst>
              <a:ext uri="{FF2B5EF4-FFF2-40B4-BE49-F238E27FC236}">
                <a16:creationId xmlns:a16="http://schemas.microsoft.com/office/drawing/2014/main" id="{93B58EA1-8A8F-409A-A595-F11D723898D8}"/>
              </a:ext>
            </a:extLst>
          </p:cNvPr>
          <p:cNvSpPr/>
          <p:nvPr/>
        </p:nvSpPr>
        <p:spPr>
          <a:xfrm>
            <a:off x="9380096" y="413268"/>
            <a:ext cx="2808729" cy="58772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199" dirty="0">
                <a:solidFill>
                  <a:schemeClr val="tx1"/>
                </a:solidFill>
              </a:rPr>
              <a:t>Scenario-4</a:t>
            </a:r>
          </a:p>
        </p:txBody>
      </p:sp>
    </p:spTree>
    <p:extLst>
      <p:ext uri="{BB962C8B-B14F-4D97-AF65-F5344CB8AC3E}">
        <p14:creationId xmlns:p14="http://schemas.microsoft.com/office/powerpoint/2010/main" val="3932382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4A00BBF5-7B4E-4006-BE00-6F57704FE53C}"/>
              </a:ext>
            </a:extLst>
          </p:cNvPr>
          <p:cNvSpPr/>
          <p:nvPr/>
        </p:nvSpPr>
        <p:spPr>
          <a:xfrm>
            <a:off x="3005431" y="6450523"/>
            <a:ext cx="4970506" cy="38277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799">
              <a:solidFill>
                <a:prstClr val="black"/>
              </a:solidFill>
              <a:latin typeface="Calibri" panose="020F0502020204030204"/>
            </a:endParaRPr>
          </a:p>
        </p:txBody>
      </p:sp>
      <p:sp>
        <p:nvSpPr>
          <p:cNvPr id="6" name="Footer Placeholder 1">
            <a:extLst>
              <a:ext uri="{FF2B5EF4-FFF2-40B4-BE49-F238E27FC236}">
                <a16:creationId xmlns:a16="http://schemas.microsoft.com/office/drawing/2014/main" id="{36D727A1-A9C2-4054-9863-32F4588EC7D3}"/>
              </a:ext>
            </a:extLst>
          </p:cNvPr>
          <p:cNvSpPr txBox="1">
            <a:spLocks/>
          </p:cNvSpPr>
          <p:nvPr/>
        </p:nvSpPr>
        <p:spPr>
          <a:xfrm>
            <a:off x="4060900" y="6441652"/>
            <a:ext cx="4113728" cy="365030"/>
          </a:xfrm>
          <a:prstGeom prst="rect">
            <a:avLst/>
          </a:prstGeom>
        </p:spPr>
        <p:txBody>
          <a:bodyPr vert="horz" lIns="91416" tIns="45708" rIns="91416" bIns="45708"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399" b="1" dirty="0">
                <a:solidFill>
                  <a:prstClr val="black"/>
                </a:solidFill>
                <a:latin typeface="Calibri" panose="020F0502020204030204"/>
              </a:rPr>
              <a:t>www.gstindia.biz</a:t>
            </a:r>
          </a:p>
        </p:txBody>
      </p:sp>
      <p:sp>
        <p:nvSpPr>
          <p:cNvPr id="7" name="Rectangle: Rounded Corners 6">
            <a:extLst>
              <a:ext uri="{FF2B5EF4-FFF2-40B4-BE49-F238E27FC236}">
                <a16:creationId xmlns:a16="http://schemas.microsoft.com/office/drawing/2014/main" id="{3337C630-ECEC-4279-AB56-708C09017132}"/>
              </a:ext>
            </a:extLst>
          </p:cNvPr>
          <p:cNvSpPr/>
          <p:nvPr/>
        </p:nvSpPr>
        <p:spPr>
          <a:xfrm>
            <a:off x="11126031" y="6450523"/>
            <a:ext cx="928013" cy="38277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799">
              <a:solidFill>
                <a:prstClr val="black"/>
              </a:solidFill>
              <a:latin typeface="Calibri" panose="020F0502020204030204"/>
            </a:endParaRPr>
          </a:p>
        </p:txBody>
      </p:sp>
      <p:sp>
        <p:nvSpPr>
          <p:cNvPr id="8" name="Slide Number Placeholder 2">
            <a:extLst>
              <a:ext uri="{FF2B5EF4-FFF2-40B4-BE49-F238E27FC236}">
                <a16:creationId xmlns:a16="http://schemas.microsoft.com/office/drawing/2014/main" id="{C3B15BEE-08CA-4566-92C5-F30E5AB61AC6}"/>
              </a:ext>
            </a:extLst>
          </p:cNvPr>
          <p:cNvSpPr txBox="1">
            <a:spLocks/>
          </p:cNvSpPr>
          <p:nvPr/>
        </p:nvSpPr>
        <p:spPr>
          <a:xfrm>
            <a:off x="9120367" y="6459396"/>
            <a:ext cx="2742486" cy="365030"/>
          </a:xfrm>
          <a:prstGeom prst="rect">
            <a:avLst/>
          </a:prstGeom>
        </p:spPr>
        <p:txBody>
          <a:bodyPr vert="horz" lIns="91416" tIns="45708" rIns="91416" bIns="45708"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C4AF156-C04C-4D8A-8F54-0A15A26320AC}" type="slidenum">
              <a:rPr lang="en-US" sz="1999" b="1">
                <a:solidFill>
                  <a:prstClr val="black"/>
                </a:solidFill>
                <a:latin typeface="Calibri" panose="020F0502020204030204"/>
              </a:rPr>
              <a:pPr/>
              <a:t>51</a:t>
            </a:fld>
            <a:endParaRPr lang="en-US" sz="1999" b="1" dirty="0">
              <a:solidFill>
                <a:prstClr val="black"/>
              </a:solidFill>
              <a:latin typeface="Calibri" panose="020F0502020204030204"/>
            </a:endParaRPr>
          </a:p>
        </p:txBody>
      </p:sp>
      <p:sp>
        <p:nvSpPr>
          <p:cNvPr id="11" name="Rectangle 10">
            <a:extLst>
              <a:ext uri="{FF2B5EF4-FFF2-40B4-BE49-F238E27FC236}">
                <a16:creationId xmlns:a16="http://schemas.microsoft.com/office/drawing/2014/main" id="{BDBF2F59-1757-4984-9C01-431F62B4E6DB}"/>
              </a:ext>
            </a:extLst>
          </p:cNvPr>
          <p:cNvSpPr/>
          <p:nvPr/>
        </p:nvSpPr>
        <p:spPr>
          <a:xfrm>
            <a:off x="0" y="437063"/>
            <a:ext cx="12188825" cy="584623"/>
          </a:xfrm>
          <a:prstGeom prst="rect">
            <a:avLst/>
          </a:prstGeom>
          <a:solidFill>
            <a:schemeClr val="accent5">
              <a:lumMod val="20000"/>
              <a:lumOff val="80000"/>
            </a:schemeClr>
          </a:solidFill>
          <a:ln>
            <a:solidFill>
              <a:schemeClr val="tx1"/>
            </a:solidFill>
          </a:ln>
        </p:spPr>
        <p:txBody>
          <a:bodyPr wrap="square">
            <a:spAutoFit/>
          </a:bodyPr>
          <a:lstStyle/>
          <a:p>
            <a:pPr algn="just"/>
            <a:r>
              <a:rPr lang="en-US" sz="3199" dirty="0">
                <a:latin typeface="Calibri" panose="020F0502020204030204" pitchFamily="34" charset="0"/>
                <a:cs typeface="Times New Roman" panose="02020603050405020304" pitchFamily="18" charset="0"/>
              </a:rPr>
              <a:t>Report in May’18 corresponding to Apr’18</a:t>
            </a:r>
            <a:endParaRPr lang="en-IN" sz="3199" dirty="0"/>
          </a:p>
        </p:txBody>
      </p:sp>
      <p:sp>
        <p:nvSpPr>
          <p:cNvPr id="9" name="Rectangle 8">
            <a:extLst>
              <a:ext uri="{FF2B5EF4-FFF2-40B4-BE49-F238E27FC236}">
                <a16:creationId xmlns:a16="http://schemas.microsoft.com/office/drawing/2014/main" id="{847E87E4-B513-451F-8055-BA2C976810BD}"/>
              </a:ext>
            </a:extLst>
          </p:cNvPr>
          <p:cNvSpPr/>
          <p:nvPr/>
        </p:nvSpPr>
        <p:spPr>
          <a:xfrm>
            <a:off x="9380096" y="413268"/>
            <a:ext cx="2808729" cy="58772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199" dirty="0">
                <a:solidFill>
                  <a:schemeClr val="tx1"/>
                </a:solidFill>
              </a:rPr>
              <a:t>Scenario-4</a:t>
            </a:r>
          </a:p>
        </p:txBody>
      </p:sp>
      <p:pic>
        <p:nvPicPr>
          <p:cNvPr id="17" name="Picture 16" descr="A screenshot of a social media post&#10;&#10;Description generated with very high confidence">
            <a:extLst>
              <a:ext uri="{FF2B5EF4-FFF2-40B4-BE49-F238E27FC236}">
                <a16:creationId xmlns:a16="http://schemas.microsoft.com/office/drawing/2014/main" id="{08A1F85F-1AAD-474D-9200-DA4F573DD1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030556"/>
            <a:ext cx="12188825" cy="5130992"/>
          </a:xfrm>
          <a:prstGeom prst="rect">
            <a:avLst/>
          </a:prstGeom>
        </p:spPr>
      </p:pic>
      <p:sp>
        <p:nvSpPr>
          <p:cNvPr id="18" name="Arrow: Up 17">
            <a:extLst>
              <a:ext uri="{FF2B5EF4-FFF2-40B4-BE49-F238E27FC236}">
                <a16:creationId xmlns:a16="http://schemas.microsoft.com/office/drawing/2014/main" id="{18AA0335-5754-4E80-9877-8E13C3727FAB}"/>
              </a:ext>
            </a:extLst>
          </p:cNvPr>
          <p:cNvSpPr/>
          <p:nvPr/>
        </p:nvSpPr>
        <p:spPr>
          <a:xfrm rot="11605033">
            <a:off x="4033329" y="2895266"/>
            <a:ext cx="146582" cy="2532119"/>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dirty="0" err="1"/>
          </a:p>
        </p:txBody>
      </p:sp>
      <p:graphicFrame>
        <p:nvGraphicFramePr>
          <p:cNvPr id="19" name="Table 18">
            <a:extLst>
              <a:ext uri="{FF2B5EF4-FFF2-40B4-BE49-F238E27FC236}">
                <a16:creationId xmlns:a16="http://schemas.microsoft.com/office/drawing/2014/main" id="{2C00B1D3-A575-4167-902D-96134FF3BD79}"/>
              </a:ext>
            </a:extLst>
          </p:cNvPr>
          <p:cNvGraphicFramePr>
            <a:graphicFrameLocks noGrp="1"/>
          </p:cNvGraphicFramePr>
          <p:nvPr>
            <p:extLst/>
          </p:nvPr>
        </p:nvGraphicFramePr>
        <p:xfrm>
          <a:off x="-1" y="5356318"/>
          <a:ext cx="4011976" cy="982062"/>
        </p:xfrm>
        <a:graphic>
          <a:graphicData uri="http://schemas.openxmlformats.org/drawingml/2006/table">
            <a:tbl>
              <a:tblPr>
                <a:tableStyleId>{5C22544A-7EE6-4342-B048-85BDC9FD1C3A}</a:tableStyleId>
              </a:tblPr>
              <a:tblGrid>
                <a:gridCol w="2755967">
                  <a:extLst>
                    <a:ext uri="{9D8B030D-6E8A-4147-A177-3AD203B41FA5}">
                      <a16:colId xmlns:a16="http://schemas.microsoft.com/office/drawing/2014/main" val="1343569175"/>
                    </a:ext>
                  </a:extLst>
                </a:gridCol>
                <a:gridCol w="1256009">
                  <a:extLst>
                    <a:ext uri="{9D8B030D-6E8A-4147-A177-3AD203B41FA5}">
                      <a16:colId xmlns:a16="http://schemas.microsoft.com/office/drawing/2014/main" val="712278787"/>
                    </a:ext>
                  </a:extLst>
                </a:gridCol>
              </a:tblGrid>
              <a:tr h="327354">
                <a:tc>
                  <a:txBody>
                    <a:bodyPr/>
                    <a:lstStyle/>
                    <a:p>
                      <a:pPr algn="l" fontAlgn="b"/>
                      <a:r>
                        <a:rPr lang="en-US" sz="1800" u="none" strike="noStrike" dirty="0">
                          <a:effectLst/>
                        </a:rPr>
                        <a:t>May'18 Actual</a:t>
                      </a:r>
                      <a:endParaRPr lang="en-US" sz="1800" b="0" i="0" u="none" strike="noStrike" dirty="0">
                        <a:solidFill>
                          <a:srgbClr val="FF0000"/>
                        </a:solidFill>
                        <a:effectLst/>
                        <a:latin typeface="Calibri" panose="020F0502020204030204" pitchFamily="34" charset="0"/>
                      </a:endParaRPr>
                    </a:p>
                  </a:txBody>
                  <a:tcPr marL="9523" marR="9523" marT="95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r" fontAlgn="b"/>
                      <a:r>
                        <a:rPr lang="en-US" sz="1800" u="none" strike="noStrike" dirty="0">
                          <a:effectLst/>
                        </a:rPr>
                        <a:t>200000</a:t>
                      </a:r>
                      <a:endParaRPr lang="en-US" sz="1800" b="0" i="0" u="none" strike="noStrike" dirty="0">
                        <a:solidFill>
                          <a:srgbClr val="FF0000"/>
                        </a:solidFill>
                        <a:effectLst/>
                        <a:latin typeface="Calibri" panose="020F0502020204030204" pitchFamily="34" charset="0"/>
                      </a:endParaRPr>
                    </a:p>
                  </a:txBody>
                  <a:tcPr marL="9523" marR="9523" marT="95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1805678207"/>
                  </a:ext>
                </a:extLst>
              </a:tr>
              <a:tr h="327354">
                <a:tc>
                  <a:txBody>
                    <a:bodyPr/>
                    <a:lstStyle/>
                    <a:p>
                      <a:pPr algn="l" fontAlgn="b"/>
                      <a:r>
                        <a:rPr lang="en-US" sz="1800" u="none" strike="noStrike" dirty="0">
                          <a:effectLst/>
                        </a:rPr>
                        <a:t>Add Liability-Apr'18</a:t>
                      </a:r>
                      <a:endParaRPr lang="en-US" sz="1800" b="0" i="0" u="none" strike="noStrike" dirty="0">
                        <a:solidFill>
                          <a:srgbClr val="FF0000"/>
                        </a:solidFill>
                        <a:effectLst/>
                        <a:latin typeface="Calibri" panose="020F0502020204030204" pitchFamily="34" charset="0"/>
                      </a:endParaRPr>
                    </a:p>
                  </a:txBody>
                  <a:tcPr marL="9523" marR="9523" marT="95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r" fontAlgn="b"/>
                      <a:r>
                        <a:rPr lang="en-US" sz="1800" u="none" strike="noStrike" dirty="0">
                          <a:effectLst/>
                        </a:rPr>
                        <a:t>100000</a:t>
                      </a:r>
                      <a:endParaRPr lang="en-US" sz="1800" b="0" i="0" u="none" strike="noStrike" dirty="0">
                        <a:solidFill>
                          <a:srgbClr val="FF0000"/>
                        </a:solidFill>
                        <a:effectLst/>
                        <a:latin typeface="Calibri" panose="020F0502020204030204" pitchFamily="34" charset="0"/>
                      </a:endParaRPr>
                    </a:p>
                  </a:txBody>
                  <a:tcPr marL="9523" marR="9523" marT="95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454812038"/>
                  </a:ext>
                </a:extLst>
              </a:tr>
              <a:tr h="327354">
                <a:tc>
                  <a:txBody>
                    <a:bodyPr/>
                    <a:lstStyle/>
                    <a:p>
                      <a:pPr algn="l" fontAlgn="b"/>
                      <a:r>
                        <a:rPr lang="en-US" sz="1800" u="none" strike="noStrike">
                          <a:effectLst/>
                        </a:rPr>
                        <a:t>May'18 Reported</a:t>
                      </a:r>
                      <a:endParaRPr lang="en-US" sz="1800" b="0" i="0" u="none" strike="noStrike">
                        <a:solidFill>
                          <a:srgbClr val="FF0000"/>
                        </a:solidFill>
                        <a:effectLst/>
                        <a:latin typeface="Calibri" panose="020F0502020204030204" pitchFamily="34" charset="0"/>
                      </a:endParaRPr>
                    </a:p>
                  </a:txBody>
                  <a:tcPr marL="9523" marR="9523" marT="95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r" fontAlgn="b"/>
                      <a:r>
                        <a:rPr lang="en-US" sz="1800" u="none" strike="noStrike" dirty="0">
                          <a:effectLst/>
                        </a:rPr>
                        <a:t>300000</a:t>
                      </a:r>
                      <a:endParaRPr lang="en-US" sz="1800" b="0" i="0" u="none" strike="noStrike" dirty="0">
                        <a:solidFill>
                          <a:srgbClr val="FF0000"/>
                        </a:solidFill>
                        <a:effectLst/>
                        <a:latin typeface="Calibri" panose="020F0502020204030204" pitchFamily="34" charset="0"/>
                      </a:endParaRPr>
                    </a:p>
                  </a:txBody>
                  <a:tcPr marL="9523" marR="9523" marT="95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103871711"/>
                  </a:ext>
                </a:extLst>
              </a:tr>
            </a:tbl>
          </a:graphicData>
        </a:graphic>
      </p:graphicFrame>
      <p:sp>
        <p:nvSpPr>
          <p:cNvPr id="20" name="Arrow: Up 19">
            <a:extLst>
              <a:ext uri="{FF2B5EF4-FFF2-40B4-BE49-F238E27FC236}">
                <a16:creationId xmlns:a16="http://schemas.microsoft.com/office/drawing/2014/main" id="{D40A3B59-22A4-4E69-AC81-41FB5A4A784F}"/>
              </a:ext>
            </a:extLst>
          </p:cNvPr>
          <p:cNvSpPr/>
          <p:nvPr/>
        </p:nvSpPr>
        <p:spPr>
          <a:xfrm rot="9244736">
            <a:off x="8187747" y="2772209"/>
            <a:ext cx="186177" cy="2700607"/>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dirty="0" err="1"/>
          </a:p>
        </p:txBody>
      </p:sp>
      <p:graphicFrame>
        <p:nvGraphicFramePr>
          <p:cNvPr id="21" name="Table 20">
            <a:extLst>
              <a:ext uri="{FF2B5EF4-FFF2-40B4-BE49-F238E27FC236}">
                <a16:creationId xmlns:a16="http://schemas.microsoft.com/office/drawing/2014/main" id="{93984F3D-236E-4A65-AA9B-C1C828475D56}"/>
              </a:ext>
            </a:extLst>
          </p:cNvPr>
          <p:cNvGraphicFramePr>
            <a:graphicFrameLocks noGrp="1"/>
          </p:cNvGraphicFramePr>
          <p:nvPr>
            <p:extLst/>
          </p:nvPr>
        </p:nvGraphicFramePr>
        <p:xfrm>
          <a:off x="7717137" y="5296280"/>
          <a:ext cx="4471688" cy="982062"/>
        </p:xfrm>
        <a:graphic>
          <a:graphicData uri="http://schemas.openxmlformats.org/drawingml/2006/table">
            <a:tbl>
              <a:tblPr>
                <a:tableStyleId>{5C22544A-7EE6-4342-B048-85BDC9FD1C3A}</a:tableStyleId>
              </a:tblPr>
              <a:tblGrid>
                <a:gridCol w="2802346">
                  <a:extLst>
                    <a:ext uri="{9D8B030D-6E8A-4147-A177-3AD203B41FA5}">
                      <a16:colId xmlns:a16="http://schemas.microsoft.com/office/drawing/2014/main" val="3862009320"/>
                    </a:ext>
                  </a:extLst>
                </a:gridCol>
                <a:gridCol w="834671">
                  <a:extLst>
                    <a:ext uri="{9D8B030D-6E8A-4147-A177-3AD203B41FA5}">
                      <a16:colId xmlns:a16="http://schemas.microsoft.com/office/drawing/2014/main" val="3949822471"/>
                    </a:ext>
                  </a:extLst>
                </a:gridCol>
                <a:gridCol w="834671">
                  <a:extLst>
                    <a:ext uri="{9D8B030D-6E8A-4147-A177-3AD203B41FA5}">
                      <a16:colId xmlns:a16="http://schemas.microsoft.com/office/drawing/2014/main" val="2525224262"/>
                    </a:ext>
                  </a:extLst>
                </a:gridCol>
              </a:tblGrid>
              <a:tr h="327354">
                <a:tc>
                  <a:txBody>
                    <a:bodyPr/>
                    <a:lstStyle/>
                    <a:p>
                      <a:pPr algn="l" fontAlgn="b"/>
                      <a:r>
                        <a:rPr lang="en-US" sz="1900" u="none" strike="noStrike" dirty="0">
                          <a:solidFill>
                            <a:schemeClr val="tx1"/>
                          </a:solidFill>
                          <a:effectLst/>
                        </a:rPr>
                        <a:t>May'18 Actual</a:t>
                      </a:r>
                      <a:endParaRPr lang="en-US" sz="1900" b="0" i="0" u="none" strike="noStrike" dirty="0">
                        <a:solidFill>
                          <a:schemeClr val="tx1"/>
                        </a:solidFill>
                        <a:effectLst/>
                        <a:latin typeface="Calibri" panose="020F0502020204030204" pitchFamily="34" charset="0"/>
                      </a:endParaRPr>
                    </a:p>
                  </a:txBody>
                  <a:tcPr marL="9523" marR="9523" marT="9523" marB="0" anchor="b">
                    <a:solidFill>
                      <a:srgbClr val="FFC000"/>
                    </a:solidFill>
                  </a:tcPr>
                </a:tc>
                <a:tc>
                  <a:txBody>
                    <a:bodyPr/>
                    <a:lstStyle/>
                    <a:p>
                      <a:pPr algn="r" fontAlgn="b"/>
                      <a:r>
                        <a:rPr lang="en-US" sz="1900" b="0" i="0" u="none" strike="noStrike" dirty="0">
                          <a:solidFill>
                            <a:schemeClr val="tx1"/>
                          </a:solidFill>
                          <a:effectLst/>
                          <a:latin typeface="Calibri" panose="020F0502020204030204" pitchFamily="34" charset="0"/>
                        </a:rPr>
                        <a:t>18000</a:t>
                      </a:r>
                    </a:p>
                  </a:txBody>
                  <a:tcPr marL="9523" marR="9523" marT="9523" marB="0" anchor="b">
                    <a:solidFill>
                      <a:srgbClr val="FFC000"/>
                    </a:solidFill>
                  </a:tcPr>
                </a:tc>
                <a:tc>
                  <a:txBody>
                    <a:bodyPr/>
                    <a:lstStyle/>
                    <a:p>
                      <a:pPr algn="r" fontAlgn="b"/>
                      <a:r>
                        <a:rPr lang="en-US" sz="1900" u="none" strike="noStrike" dirty="0">
                          <a:solidFill>
                            <a:schemeClr val="tx1"/>
                          </a:solidFill>
                          <a:effectLst/>
                        </a:rPr>
                        <a:t>18000</a:t>
                      </a:r>
                      <a:endParaRPr lang="en-US" sz="1900" b="0" i="0" u="none" strike="noStrike" dirty="0">
                        <a:solidFill>
                          <a:schemeClr val="tx1"/>
                        </a:solidFill>
                        <a:effectLst/>
                        <a:latin typeface="Calibri" panose="020F0502020204030204" pitchFamily="34" charset="0"/>
                      </a:endParaRPr>
                    </a:p>
                  </a:txBody>
                  <a:tcPr marL="9523" marR="9523" marT="9523" marB="0" anchor="b">
                    <a:solidFill>
                      <a:srgbClr val="FFC000"/>
                    </a:solidFill>
                  </a:tcPr>
                </a:tc>
                <a:extLst>
                  <a:ext uri="{0D108BD9-81ED-4DB2-BD59-A6C34878D82A}">
                    <a16:rowId xmlns:a16="http://schemas.microsoft.com/office/drawing/2014/main" val="1784646962"/>
                  </a:ext>
                </a:extLst>
              </a:tr>
              <a:tr h="327354">
                <a:tc>
                  <a:txBody>
                    <a:bodyPr/>
                    <a:lstStyle/>
                    <a:p>
                      <a:pPr algn="l" fontAlgn="b"/>
                      <a:r>
                        <a:rPr lang="en-US" sz="1900" u="none" strike="noStrike" dirty="0">
                          <a:solidFill>
                            <a:schemeClr val="tx1"/>
                          </a:solidFill>
                          <a:effectLst/>
                        </a:rPr>
                        <a:t>Add Liability-Apr'18</a:t>
                      </a:r>
                      <a:endParaRPr lang="en-US" sz="1900" b="0" i="0" u="none" strike="noStrike" dirty="0">
                        <a:solidFill>
                          <a:schemeClr val="tx1"/>
                        </a:solidFill>
                        <a:effectLst/>
                        <a:latin typeface="Calibri" panose="020F0502020204030204" pitchFamily="34" charset="0"/>
                      </a:endParaRPr>
                    </a:p>
                  </a:txBody>
                  <a:tcPr marL="9523" marR="9523" marT="9523" marB="0" anchor="b">
                    <a:solidFill>
                      <a:srgbClr val="FFC000"/>
                    </a:solidFill>
                  </a:tcPr>
                </a:tc>
                <a:tc>
                  <a:txBody>
                    <a:bodyPr/>
                    <a:lstStyle/>
                    <a:p>
                      <a:pPr algn="r" fontAlgn="b"/>
                      <a:r>
                        <a:rPr lang="en-US" sz="1900" u="none" strike="noStrike" dirty="0">
                          <a:solidFill>
                            <a:schemeClr val="tx1"/>
                          </a:solidFill>
                          <a:effectLst/>
                        </a:rPr>
                        <a:t>9000</a:t>
                      </a:r>
                      <a:endParaRPr lang="en-US" sz="1900" b="0" i="0" u="none" strike="noStrike" dirty="0">
                        <a:solidFill>
                          <a:schemeClr val="tx1"/>
                        </a:solidFill>
                        <a:effectLst/>
                        <a:latin typeface="Calibri" panose="020F0502020204030204" pitchFamily="34" charset="0"/>
                      </a:endParaRPr>
                    </a:p>
                  </a:txBody>
                  <a:tcPr marL="9523" marR="9523" marT="9523" marB="0" anchor="b">
                    <a:solidFill>
                      <a:srgbClr val="FFC000"/>
                    </a:solidFill>
                  </a:tcPr>
                </a:tc>
                <a:tc>
                  <a:txBody>
                    <a:bodyPr/>
                    <a:lstStyle/>
                    <a:p>
                      <a:pPr algn="r" fontAlgn="b"/>
                      <a:r>
                        <a:rPr lang="en-US" sz="1900" b="0" i="0" u="none" strike="noStrike" dirty="0">
                          <a:solidFill>
                            <a:schemeClr val="tx1"/>
                          </a:solidFill>
                          <a:effectLst/>
                          <a:latin typeface="Calibri" panose="020F0502020204030204" pitchFamily="34" charset="0"/>
                        </a:rPr>
                        <a:t>9000</a:t>
                      </a:r>
                    </a:p>
                  </a:txBody>
                  <a:tcPr marL="9523" marR="9523" marT="9523" marB="0" anchor="b">
                    <a:solidFill>
                      <a:srgbClr val="FFC000"/>
                    </a:solidFill>
                  </a:tcPr>
                </a:tc>
                <a:extLst>
                  <a:ext uri="{0D108BD9-81ED-4DB2-BD59-A6C34878D82A}">
                    <a16:rowId xmlns:a16="http://schemas.microsoft.com/office/drawing/2014/main" val="3422975404"/>
                  </a:ext>
                </a:extLst>
              </a:tr>
              <a:tr h="327354">
                <a:tc>
                  <a:txBody>
                    <a:bodyPr/>
                    <a:lstStyle/>
                    <a:p>
                      <a:pPr algn="l" fontAlgn="b"/>
                      <a:r>
                        <a:rPr lang="en-US" sz="1900" u="none" strike="noStrike">
                          <a:solidFill>
                            <a:schemeClr val="tx1"/>
                          </a:solidFill>
                          <a:effectLst/>
                        </a:rPr>
                        <a:t>May'18 Reported</a:t>
                      </a:r>
                      <a:endParaRPr lang="en-US" sz="1900" b="0" i="0" u="none" strike="noStrike">
                        <a:solidFill>
                          <a:schemeClr val="tx1"/>
                        </a:solidFill>
                        <a:effectLst/>
                        <a:latin typeface="Calibri" panose="020F0502020204030204" pitchFamily="34" charset="0"/>
                      </a:endParaRPr>
                    </a:p>
                  </a:txBody>
                  <a:tcPr marL="9523" marR="9523" marT="9523" marB="0" anchor="b">
                    <a:solidFill>
                      <a:srgbClr val="FFC000"/>
                    </a:solidFill>
                  </a:tcPr>
                </a:tc>
                <a:tc>
                  <a:txBody>
                    <a:bodyPr/>
                    <a:lstStyle/>
                    <a:p>
                      <a:pPr algn="r" fontAlgn="b"/>
                      <a:r>
                        <a:rPr lang="en-US" sz="1900" u="none" strike="noStrike">
                          <a:solidFill>
                            <a:schemeClr val="tx1"/>
                          </a:solidFill>
                          <a:effectLst/>
                        </a:rPr>
                        <a:t>27000</a:t>
                      </a:r>
                      <a:endParaRPr lang="en-US" sz="1900" b="0" i="0" u="none" strike="noStrike">
                        <a:solidFill>
                          <a:schemeClr val="tx1"/>
                        </a:solidFill>
                        <a:effectLst/>
                        <a:latin typeface="Calibri" panose="020F0502020204030204" pitchFamily="34" charset="0"/>
                      </a:endParaRPr>
                    </a:p>
                  </a:txBody>
                  <a:tcPr marL="9523" marR="9523" marT="9523" marB="0" anchor="b">
                    <a:solidFill>
                      <a:srgbClr val="FFC000"/>
                    </a:solidFill>
                  </a:tcPr>
                </a:tc>
                <a:tc>
                  <a:txBody>
                    <a:bodyPr/>
                    <a:lstStyle/>
                    <a:p>
                      <a:pPr algn="r" fontAlgn="b"/>
                      <a:r>
                        <a:rPr lang="en-US" sz="1900" u="none" strike="noStrike" dirty="0">
                          <a:solidFill>
                            <a:schemeClr val="tx1"/>
                          </a:solidFill>
                          <a:effectLst/>
                        </a:rPr>
                        <a:t>27000</a:t>
                      </a:r>
                      <a:endParaRPr lang="en-US" sz="1900" b="0" i="0" u="none" strike="noStrike" dirty="0">
                        <a:solidFill>
                          <a:schemeClr val="tx1"/>
                        </a:solidFill>
                        <a:effectLst/>
                        <a:latin typeface="Calibri" panose="020F0502020204030204" pitchFamily="34" charset="0"/>
                      </a:endParaRPr>
                    </a:p>
                  </a:txBody>
                  <a:tcPr marL="9523" marR="9523" marT="9523" marB="0" anchor="b">
                    <a:solidFill>
                      <a:srgbClr val="FFC000"/>
                    </a:solidFill>
                  </a:tcPr>
                </a:tc>
                <a:extLst>
                  <a:ext uri="{0D108BD9-81ED-4DB2-BD59-A6C34878D82A}">
                    <a16:rowId xmlns:a16="http://schemas.microsoft.com/office/drawing/2014/main" val="1872595985"/>
                  </a:ext>
                </a:extLst>
              </a:tr>
            </a:tbl>
          </a:graphicData>
        </a:graphic>
      </p:graphicFrame>
      <p:sp>
        <p:nvSpPr>
          <p:cNvPr id="22" name="Arrow: Up 21">
            <a:extLst>
              <a:ext uri="{FF2B5EF4-FFF2-40B4-BE49-F238E27FC236}">
                <a16:creationId xmlns:a16="http://schemas.microsoft.com/office/drawing/2014/main" id="{A4F4187D-91D2-4BE1-9868-363CE4BA12A4}"/>
              </a:ext>
            </a:extLst>
          </p:cNvPr>
          <p:cNvSpPr/>
          <p:nvPr/>
        </p:nvSpPr>
        <p:spPr>
          <a:xfrm rot="9199690">
            <a:off x="10544162" y="2723619"/>
            <a:ext cx="165613" cy="2673283"/>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dirty="0" err="1"/>
          </a:p>
        </p:txBody>
      </p:sp>
    </p:spTree>
    <p:extLst>
      <p:ext uri="{BB962C8B-B14F-4D97-AF65-F5344CB8AC3E}">
        <p14:creationId xmlns:p14="http://schemas.microsoft.com/office/powerpoint/2010/main" val="53057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4A00BBF5-7B4E-4006-BE00-6F57704FE53C}"/>
              </a:ext>
            </a:extLst>
          </p:cNvPr>
          <p:cNvSpPr/>
          <p:nvPr/>
        </p:nvSpPr>
        <p:spPr>
          <a:xfrm>
            <a:off x="3005431" y="6450523"/>
            <a:ext cx="4970506" cy="38277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799" dirty="0">
              <a:solidFill>
                <a:prstClr val="black"/>
              </a:solidFill>
              <a:latin typeface="Calibri" panose="020F0502020204030204"/>
            </a:endParaRPr>
          </a:p>
        </p:txBody>
      </p:sp>
      <p:sp>
        <p:nvSpPr>
          <p:cNvPr id="6" name="Footer Placeholder 1">
            <a:extLst>
              <a:ext uri="{FF2B5EF4-FFF2-40B4-BE49-F238E27FC236}">
                <a16:creationId xmlns:a16="http://schemas.microsoft.com/office/drawing/2014/main" id="{36D727A1-A9C2-4054-9863-32F4588EC7D3}"/>
              </a:ext>
            </a:extLst>
          </p:cNvPr>
          <p:cNvSpPr txBox="1">
            <a:spLocks/>
          </p:cNvSpPr>
          <p:nvPr/>
        </p:nvSpPr>
        <p:spPr>
          <a:xfrm>
            <a:off x="4060900" y="6441652"/>
            <a:ext cx="4113728" cy="365030"/>
          </a:xfrm>
          <a:prstGeom prst="rect">
            <a:avLst/>
          </a:prstGeom>
        </p:spPr>
        <p:txBody>
          <a:bodyPr vert="horz" lIns="91416" tIns="45708" rIns="91416" bIns="45708"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399" b="1" dirty="0">
                <a:solidFill>
                  <a:prstClr val="black"/>
                </a:solidFill>
                <a:latin typeface="Calibri" panose="020F0502020204030204"/>
              </a:rPr>
              <a:t>www.gstindia.biz</a:t>
            </a:r>
          </a:p>
        </p:txBody>
      </p:sp>
      <p:sp>
        <p:nvSpPr>
          <p:cNvPr id="7" name="Rectangle: Rounded Corners 6">
            <a:extLst>
              <a:ext uri="{FF2B5EF4-FFF2-40B4-BE49-F238E27FC236}">
                <a16:creationId xmlns:a16="http://schemas.microsoft.com/office/drawing/2014/main" id="{3337C630-ECEC-4279-AB56-708C09017132}"/>
              </a:ext>
            </a:extLst>
          </p:cNvPr>
          <p:cNvSpPr/>
          <p:nvPr/>
        </p:nvSpPr>
        <p:spPr>
          <a:xfrm>
            <a:off x="11126031" y="6450523"/>
            <a:ext cx="928013" cy="38277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799" dirty="0">
              <a:solidFill>
                <a:prstClr val="black"/>
              </a:solidFill>
              <a:latin typeface="Calibri" panose="020F0502020204030204"/>
            </a:endParaRPr>
          </a:p>
        </p:txBody>
      </p:sp>
      <p:sp>
        <p:nvSpPr>
          <p:cNvPr id="8" name="Slide Number Placeholder 2">
            <a:extLst>
              <a:ext uri="{FF2B5EF4-FFF2-40B4-BE49-F238E27FC236}">
                <a16:creationId xmlns:a16="http://schemas.microsoft.com/office/drawing/2014/main" id="{C3B15BEE-08CA-4566-92C5-F30E5AB61AC6}"/>
              </a:ext>
            </a:extLst>
          </p:cNvPr>
          <p:cNvSpPr txBox="1">
            <a:spLocks/>
          </p:cNvSpPr>
          <p:nvPr/>
        </p:nvSpPr>
        <p:spPr>
          <a:xfrm>
            <a:off x="9120367" y="6459396"/>
            <a:ext cx="2742486" cy="365030"/>
          </a:xfrm>
          <a:prstGeom prst="rect">
            <a:avLst/>
          </a:prstGeom>
        </p:spPr>
        <p:txBody>
          <a:bodyPr vert="horz" lIns="91416" tIns="45708" rIns="91416" bIns="45708"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C4AF156-C04C-4D8A-8F54-0A15A26320AC}" type="slidenum">
              <a:rPr lang="en-US" sz="1999" b="1">
                <a:solidFill>
                  <a:prstClr val="black"/>
                </a:solidFill>
                <a:latin typeface="Calibri" panose="020F0502020204030204"/>
              </a:rPr>
              <a:pPr/>
              <a:t>52</a:t>
            </a:fld>
            <a:endParaRPr lang="en-US" sz="1999" b="1" dirty="0">
              <a:solidFill>
                <a:prstClr val="black"/>
              </a:solidFill>
              <a:latin typeface="Calibri" panose="020F0502020204030204"/>
            </a:endParaRPr>
          </a:p>
        </p:txBody>
      </p:sp>
      <p:sp>
        <p:nvSpPr>
          <p:cNvPr id="9" name="Rectangle 8">
            <a:extLst>
              <a:ext uri="{FF2B5EF4-FFF2-40B4-BE49-F238E27FC236}">
                <a16:creationId xmlns:a16="http://schemas.microsoft.com/office/drawing/2014/main" id="{8F424F45-B9B3-4AAD-AD41-75FBFDD999E8}"/>
              </a:ext>
            </a:extLst>
          </p:cNvPr>
          <p:cNvSpPr/>
          <p:nvPr/>
        </p:nvSpPr>
        <p:spPr>
          <a:xfrm>
            <a:off x="115879" y="447345"/>
            <a:ext cx="11938164" cy="571882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399" b="1" dirty="0">
                <a:solidFill>
                  <a:schemeClr val="accent1"/>
                </a:solidFill>
              </a:rPr>
              <a:t>Scenario-5 : FCM-Only</a:t>
            </a:r>
            <a:r>
              <a:rPr lang="en-US" sz="2399" b="1" dirty="0">
                <a:solidFill>
                  <a:schemeClr val="accent1"/>
                </a:solidFill>
              </a:rPr>
              <a:t> taxes</a:t>
            </a:r>
            <a:r>
              <a:rPr lang="en-IN" sz="2399" b="1" dirty="0">
                <a:solidFill>
                  <a:schemeClr val="accent1"/>
                </a:solidFill>
              </a:rPr>
              <a:t> was under reported </a:t>
            </a:r>
          </a:p>
          <a:p>
            <a:pPr algn="ctr"/>
            <a:endParaRPr lang="en-IN" sz="2399" b="1" dirty="0">
              <a:solidFill>
                <a:schemeClr val="accent1"/>
              </a:solidFill>
            </a:endParaRPr>
          </a:p>
          <a:p>
            <a:pPr algn="just"/>
            <a:r>
              <a:rPr lang="en-IN" sz="1799" b="1" dirty="0">
                <a:solidFill>
                  <a:sysClr val="windowText" lastClr="000000"/>
                </a:solidFill>
              </a:rPr>
              <a:t>Company X has filed their return for the month of Apr’18 with taxes i.e CGST &amp; SGST  Rs. 35,000/- each </a:t>
            </a:r>
            <a:r>
              <a:rPr lang="en-IN" sz="2399" b="1" i="1" dirty="0">
                <a:solidFill>
                  <a:sysClr val="windowText" lastClr="000000"/>
                </a:solidFill>
              </a:rPr>
              <a:t>instead of </a:t>
            </a:r>
            <a:r>
              <a:rPr lang="en-IN" sz="1799" b="1" dirty="0">
                <a:solidFill>
                  <a:sysClr val="windowText" lastClr="000000"/>
                </a:solidFill>
              </a:rPr>
              <a:t>taxes i.e. CGST &amp; SGST  Rs. 36,000/- each. What can they do in current period return or in next period return?</a:t>
            </a:r>
          </a:p>
          <a:p>
            <a:endParaRPr lang="en-IN" sz="1799" b="1" dirty="0">
              <a:solidFill>
                <a:sysClr val="windowText" lastClr="000000"/>
              </a:solidFill>
            </a:endParaRPr>
          </a:p>
          <a:p>
            <a:pPr algn="just"/>
            <a:r>
              <a:rPr lang="en-IN" sz="1799" dirty="0">
                <a:solidFill>
                  <a:sysClr val="windowText" lastClr="000000"/>
                </a:solidFill>
              </a:rPr>
              <a:t>In this case </a:t>
            </a:r>
          </a:p>
          <a:p>
            <a:pPr algn="just"/>
            <a:endParaRPr lang="en-IN" sz="1799" dirty="0">
              <a:solidFill>
                <a:sysClr val="windowText" lastClr="000000"/>
              </a:solidFill>
            </a:endParaRPr>
          </a:p>
          <a:p>
            <a:pPr marL="285664" indent="-285664" algn="just">
              <a:buFont typeface="Arial" panose="020B0604020202020204" pitchFamily="34" charset="0"/>
              <a:buChar char="•"/>
            </a:pPr>
            <a:r>
              <a:rPr lang="en-IN" sz="1799" dirty="0">
                <a:solidFill>
                  <a:sysClr val="windowText" lastClr="000000"/>
                </a:solidFill>
              </a:rPr>
              <a:t>Company X will increase its tax </a:t>
            </a:r>
            <a:r>
              <a:rPr lang="en-US" sz="1799" dirty="0">
                <a:solidFill>
                  <a:sysClr val="windowText" lastClr="000000"/>
                </a:solidFill>
              </a:rPr>
              <a:t>liability </a:t>
            </a:r>
            <a:r>
              <a:rPr lang="en-IN" sz="1799" dirty="0">
                <a:solidFill>
                  <a:sysClr val="windowText" lastClr="000000"/>
                </a:solidFill>
              </a:rPr>
              <a:t>by the under reported taxes in the return of next month i.e. May’18. </a:t>
            </a:r>
          </a:p>
          <a:p>
            <a:pPr marL="285664" indent="-285664" algn="just">
              <a:buFont typeface="Arial" panose="020B0604020202020204" pitchFamily="34" charset="0"/>
              <a:buChar char="•"/>
            </a:pPr>
            <a:endParaRPr lang="en-IN" sz="1799" dirty="0">
              <a:solidFill>
                <a:sysClr val="windowText" lastClr="000000"/>
              </a:solidFill>
            </a:endParaRPr>
          </a:p>
          <a:p>
            <a:pPr marL="285664" indent="-285664" algn="just">
              <a:buFont typeface="Arial" panose="020B0604020202020204" pitchFamily="34" charset="0"/>
              <a:buChar char="•"/>
            </a:pPr>
            <a:r>
              <a:rPr lang="en-US" sz="1799" dirty="0">
                <a:solidFill>
                  <a:sysClr val="windowText" lastClr="000000"/>
                </a:solidFill>
              </a:rPr>
              <a:t>Taxes i.e. CGST &amp; SGST will be Reduced increased by Rs. 1000/- each.</a:t>
            </a:r>
          </a:p>
          <a:p>
            <a:pPr marL="285664" indent="-285664" algn="just">
              <a:buFont typeface="Arial" panose="020B0604020202020204" pitchFamily="34" charset="0"/>
              <a:buChar char="•"/>
            </a:pPr>
            <a:endParaRPr lang="en-US" sz="1799" dirty="0">
              <a:solidFill>
                <a:sysClr val="windowText" lastClr="000000"/>
              </a:solidFill>
            </a:endParaRPr>
          </a:p>
          <a:p>
            <a:pPr marL="285664" indent="-285664" algn="just">
              <a:buFont typeface="Arial" panose="020B0604020202020204" pitchFamily="34" charset="0"/>
              <a:buChar char="•"/>
            </a:pPr>
            <a:r>
              <a:rPr lang="en-US" sz="1799" dirty="0">
                <a:solidFill>
                  <a:sysClr val="windowText" lastClr="000000"/>
                </a:solidFill>
              </a:rPr>
              <a:t>Such under reported liability will be subject to interest u/s 50</a:t>
            </a:r>
            <a:endParaRPr lang="en-IN" sz="1799" dirty="0">
              <a:solidFill>
                <a:sysClr val="windowText" lastClr="000000"/>
              </a:solidFill>
            </a:endParaRPr>
          </a:p>
          <a:p>
            <a:endParaRPr lang="en-IN" sz="1799" dirty="0">
              <a:solidFill>
                <a:sysClr val="windowText" lastClr="000000"/>
              </a:solidFill>
            </a:endParaRPr>
          </a:p>
        </p:txBody>
      </p:sp>
    </p:spTree>
    <p:extLst>
      <p:ext uri="{BB962C8B-B14F-4D97-AF65-F5344CB8AC3E}">
        <p14:creationId xmlns:p14="http://schemas.microsoft.com/office/powerpoint/2010/main" val="3755600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4A00BBF5-7B4E-4006-BE00-6F57704FE53C}"/>
              </a:ext>
            </a:extLst>
          </p:cNvPr>
          <p:cNvSpPr/>
          <p:nvPr/>
        </p:nvSpPr>
        <p:spPr>
          <a:xfrm>
            <a:off x="3005431" y="6450523"/>
            <a:ext cx="4970506" cy="38277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799" dirty="0">
              <a:solidFill>
                <a:prstClr val="black"/>
              </a:solidFill>
              <a:latin typeface="Calibri" panose="020F0502020204030204"/>
            </a:endParaRPr>
          </a:p>
        </p:txBody>
      </p:sp>
      <p:sp>
        <p:nvSpPr>
          <p:cNvPr id="6" name="Footer Placeholder 1">
            <a:extLst>
              <a:ext uri="{FF2B5EF4-FFF2-40B4-BE49-F238E27FC236}">
                <a16:creationId xmlns:a16="http://schemas.microsoft.com/office/drawing/2014/main" id="{36D727A1-A9C2-4054-9863-32F4588EC7D3}"/>
              </a:ext>
            </a:extLst>
          </p:cNvPr>
          <p:cNvSpPr txBox="1">
            <a:spLocks/>
          </p:cNvSpPr>
          <p:nvPr/>
        </p:nvSpPr>
        <p:spPr>
          <a:xfrm>
            <a:off x="4060900" y="6441652"/>
            <a:ext cx="4113728" cy="365030"/>
          </a:xfrm>
          <a:prstGeom prst="rect">
            <a:avLst/>
          </a:prstGeom>
        </p:spPr>
        <p:txBody>
          <a:bodyPr vert="horz" lIns="91416" tIns="45708" rIns="91416" bIns="45708"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399" b="1" dirty="0">
                <a:solidFill>
                  <a:prstClr val="black"/>
                </a:solidFill>
                <a:latin typeface="Calibri" panose="020F0502020204030204"/>
              </a:rPr>
              <a:t>www.gstindia.biz</a:t>
            </a:r>
          </a:p>
        </p:txBody>
      </p:sp>
      <p:sp>
        <p:nvSpPr>
          <p:cNvPr id="7" name="Rectangle: Rounded Corners 6">
            <a:extLst>
              <a:ext uri="{FF2B5EF4-FFF2-40B4-BE49-F238E27FC236}">
                <a16:creationId xmlns:a16="http://schemas.microsoft.com/office/drawing/2014/main" id="{3337C630-ECEC-4279-AB56-708C09017132}"/>
              </a:ext>
            </a:extLst>
          </p:cNvPr>
          <p:cNvSpPr/>
          <p:nvPr/>
        </p:nvSpPr>
        <p:spPr>
          <a:xfrm>
            <a:off x="11126031" y="6450523"/>
            <a:ext cx="928013" cy="38277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799" dirty="0">
              <a:solidFill>
                <a:prstClr val="black"/>
              </a:solidFill>
              <a:latin typeface="Calibri" panose="020F0502020204030204"/>
            </a:endParaRPr>
          </a:p>
        </p:txBody>
      </p:sp>
      <p:sp>
        <p:nvSpPr>
          <p:cNvPr id="8" name="Slide Number Placeholder 2">
            <a:extLst>
              <a:ext uri="{FF2B5EF4-FFF2-40B4-BE49-F238E27FC236}">
                <a16:creationId xmlns:a16="http://schemas.microsoft.com/office/drawing/2014/main" id="{C3B15BEE-08CA-4566-92C5-F30E5AB61AC6}"/>
              </a:ext>
            </a:extLst>
          </p:cNvPr>
          <p:cNvSpPr txBox="1">
            <a:spLocks/>
          </p:cNvSpPr>
          <p:nvPr/>
        </p:nvSpPr>
        <p:spPr>
          <a:xfrm>
            <a:off x="9120367" y="6459396"/>
            <a:ext cx="2742486" cy="365030"/>
          </a:xfrm>
          <a:prstGeom prst="rect">
            <a:avLst/>
          </a:prstGeom>
        </p:spPr>
        <p:txBody>
          <a:bodyPr vert="horz" lIns="91416" tIns="45708" rIns="91416" bIns="45708"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C4AF156-C04C-4D8A-8F54-0A15A26320AC}" type="slidenum">
              <a:rPr lang="en-US" sz="1999" b="1">
                <a:solidFill>
                  <a:prstClr val="black"/>
                </a:solidFill>
                <a:latin typeface="Calibri" panose="020F0502020204030204"/>
              </a:rPr>
              <a:pPr/>
              <a:t>53</a:t>
            </a:fld>
            <a:endParaRPr lang="en-US" sz="1999" b="1" dirty="0">
              <a:solidFill>
                <a:prstClr val="black"/>
              </a:solidFill>
              <a:latin typeface="Calibri" panose="020F0502020204030204"/>
            </a:endParaRPr>
          </a:p>
        </p:txBody>
      </p:sp>
      <p:pic>
        <p:nvPicPr>
          <p:cNvPr id="9" name="Picture 8">
            <a:extLst>
              <a:ext uri="{FF2B5EF4-FFF2-40B4-BE49-F238E27FC236}">
                <a16:creationId xmlns:a16="http://schemas.microsoft.com/office/drawing/2014/main" id="{B479F12F-3969-402E-B323-E6A289B6E8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127652"/>
            <a:ext cx="12188825" cy="5059779"/>
          </a:xfrm>
          <a:prstGeom prst="rect">
            <a:avLst/>
          </a:prstGeom>
        </p:spPr>
      </p:pic>
      <p:sp>
        <p:nvSpPr>
          <p:cNvPr id="10" name="Rectangle 9">
            <a:extLst>
              <a:ext uri="{FF2B5EF4-FFF2-40B4-BE49-F238E27FC236}">
                <a16:creationId xmlns:a16="http://schemas.microsoft.com/office/drawing/2014/main" id="{0770625F-2380-405D-B8F2-66CFF9B6A968}"/>
              </a:ext>
            </a:extLst>
          </p:cNvPr>
          <p:cNvSpPr/>
          <p:nvPr/>
        </p:nvSpPr>
        <p:spPr>
          <a:xfrm>
            <a:off x="0" y="413268"/>
            <a:ext cx="12188824" cy="584623"/>
          </a:xfrm>
          <a:prstGeom prst="rect">
            <a:avLst/>
          </a:prstGeom>
          <a:solidFill>
            <a:schemeClr val="accent5">
              <a:lumMod val="20000"/>
              <a:lumOff val="80000"/>
            </a:schemeClr>
          </a:solidFill>
          <a:ln>
            <a:solidFill>
              <a:schemeClr val="tx1"/>
            </a:solidFill>
          </a:ln>
        </p:spPr>
        <p:txBody>
          <a:bodyPr wrap="square">
            <a:spAutoFit/>
          </a:bodyPr>
          <a:lstStyle/>
          <a:p>
            <a:r>
              <a:rPr lang="en-US" sz="3199" dirty="0">
                <a:latin typeface="Calibri" panose="020F0502020204030204" pitchFamily="34" charset="0"/>
                <a:ea typeface="Calibri" panose="020F0502020204030204" pitchFamily="34" charset="0"/>
                <a:cs typeface="Times New Roman" panose="02020603050405020304" pitchFamily="18" charset="0"/>
              </a:rPr>
              <a:t>Reported – Apr’ 2018</a:t>
            </a:r>
            <a:endParaRPr lang="en-IN" sz="3199" dirty="0"/>
          </a:p>
        </p:txBody>
      </p:sp>
      <p:sp>
        <p:nvSpPr>
          <p:cNvPr id="11" name="Rectangle 10">
            <a:extLst>
              <a:ext uri="{FF2B5EF4-FFF2-40B4-BE49-F238E27FC236}">
                <a16:creationId xmlns:a16="http://schemas.microsoft.com/office/drawing/2014/main" id="{BC6674FD-DF57-4105-B39D-AD95BA848990}"/>
              </a:ext>
            </a:extLst>
          </p:cNvPr>
          <p:cNvSpPr/>
          <p:nvPr/>
        </p:nvSpPr>
        <p:spPr>
          <a:xfrm>
            <a:off x="9380096" y="413268"/>
            <a:ext cx="2808729" cy="58772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199" dirty="0">
                <a:solidFill>
                  <a:schemeClr val="tx1"/>
                </a:solidFill>
              </a:rPr>
              <a:t>Scenario-5</a:t>
            </a:r>
          </a:p>
        </p:txBody>
      </p:sp>
    </p:spTree>
    <p:extLst>
      <p:ext uri="{BB962C8B-B14F-4D97-AF65-F5344CB8AC3E}">
        <p14:creationId xmlns:p14="http://schemas.microsoft.com/office/powerpoint/2010/main" val="1885741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4A00BBF5-7B4E-4006-BE00-6F57704FE53C}"/>
              </a:ext>
            </a:extLst>
          </p:cNvPr>
          <p:cNvSpPr/>
          <p:nvPr/>
        </p:nvSpPr>
        <p:spPr>
          <a:xfrm>
            <a:off x="3005431" y="6450523"/>
            <a:ext cx="4970506" cy="38277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799" dirty="0">
              <a:solidFill>
                <a:prstClr val="black"/>
              </a:solidFill>
              <a:latin typeface="Calibri" panose="020F0502020204030204"/>
            </a:endParaRPr>
          </a:p>
        </p:txBody>
      </p:sp>
      <p:sp>
        <p:nvSpPr>
          <p:cNvPr id="6" name="Footer Placeholder 1">
            <a:extLst>
              <a:ext uri="{FF2B5EF4-FFF2-40B4-BE49-F238E27FC236}">
                <a16:creationId xmlns:a16="http://schemas.microsoft.com/office/drawing/2014/main" id="{36D727A1-A9C2-4054-9863-32F4588EC7D3}"/>
              </a:ext>
            </a:extLst>
          </p:cNvPr>
          <p:cNvSpPr txBox="1">
            <a:spLocks/>
          </p:cNvSpPr>
          <p:nvPr/>
        </p:nvSpPr>
        <p:spPr>
          <a:xfrm>
            <a:off x="4060900" y="6441652"/>
            <a:ext cx="4113728" cy="365030"/>
          </a:xfrm>
          <a:prstGeom prst="rect">
            <a:avLst/>
          </a:prstGeom>
        </p:spPr>
        <p:txBody>
          <a:bodyPr vert="horz" lIns="91416" tIns="45708" rIns="91416" bIns="45708"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399" b="1" dirty="0">
                <a:solidFill>
                  <a:prstClr val="black"/>
                </a:solidFill>
                <a:latin typeface="Calibri" panose="020F0502020204030204"/>
              </a:rPr>
              <a:t>www.gstindia.biz</a:t>
            </a:r>
          </a:p>
        </p:txBody>
      </p:sp>
      <p:sp>
        <p:nvSpPr>
          <p:cNvPr id="7" name="Rectangle: Rounded Corners 6">
            <a:extLst>
              <a:ext uri="{FF2B5EF4-FFF2-40B4-BE49-F238E27FC236}">
                <a16:creationId xmlns:a16="http://schemas.microsoft.com/office/drawing/2014/main" id="{3337C630-ECEC-4279-AB56-708C09017132}"/>
              </a:ext>
            </a:extLst>
          </p:cNvPr>
          <p:cNvSpPr/>
          <p:nvPr/>
        </p:nvSpPr>
        <p:spPr>
          <a:xfrm>
            <a:off x="11126031" y="6450523"/>
            <a:ext cx="928013" cy="38277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799" dirty="0">
              <a:solidFill>
                <a:prstClr val="black"/>
              </a:solidFill>
              <a:latin typeface="Calibri" panose="020F0502020204030204"/>
            </a:endParaRPr>
          </a:p>
        </p:txBody>
      </p:sp>
      <p:sp>
        <p:nvSpPr>
          <p:cNvPr id="8" name="Slide Number Placeholder 2">
            <a:extLst>
              <a:ext uri="{FF2B5EF4-FFF2-40B4-BE49-F238E27FC236}">
                <a16:creationId xmlns:a16="http://schemas.microsoft.com/office/drawing/2014/main" id="{C3B15BEE-08CA-4566-92C5-F30E5AB61AC6}"/>
              </a:ext>
            </a:extLst>
          </p:cNvPr>
          <p:cNvSpPr txBox="1">
            <a:spLocks/>
          </p:cNvSpPr>
          <p:nvPr/>
        </p:nvSpPr>
        <p:spPr>
          <a:xfrm>
            <a:off x="9120367" y="6459396"/>
            <a:ext cx="2742486" cy="365030"/>
          </a:xfrm>
          <a:prstGeom prst="rect">
            <a:avLst/>
          </a:prstGeom>
        </p:spPr>
        <p:txBody>
          <a:bodyPr vert="horz" lIns="91416" tIns="45708" rIns="91416" bIns="45708"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C4AF156-C04C-4D8A-8F54-0A15A26320AC}" type="slidenum">
              <a:rPr lang="en-US" sz="1999" b="1">
                <a:solidFill>
                  <a:prstClr val="black"/>
                </a:solidFill>
                <a:latin typeface="Calibri" panose="020F0502020204030204"/>
              </a:rPr>
              <a:pPr/>
              <a:t>54</a:t>
            </a:fld>
            <a:endParaRPr lang="en-US" sz="1999" b="1" dirty="0">
              <a:solidFill>
                <a:prstClr val="black"/>
              </a:solidFill>
              <a:latin typeface="Calibri" panose="020F0502020204030204"/>
            </a:endParaRPr>
          </a:p>
        </p:txBody>
      </p:sp>
      <p:pic>
        <p:nvPicPr>
          <p:cNvPr id="9" name="Picture 8">
            <a:extLst>
              <a:ext uri="{FF2B5EF4-FFF2-40B4-BE49-F238E27FC236}">
                <a16:creationId xmlns:a16="http://schemas.microsoft.com/office/drawing/2014/main" id="{A6A8FD80-DBC9-4512-B80D-7ADBB3B619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057415"/>
            <a:ext cx="12188825" cy="5140645"/>
          </a:xfrm>
          <a:prstGeom prst="rect">
            <a:avLst/>
          </a:prstGeom>
        </p:spPr>
      </p:pic>
      <p:sp>
        <p:nvSpPr>
          <p:cNvPr id="10" name="Rectangle 9">
            <a:extLst>
              <a:ext uri="{FF2B5EF4-FFF2-40B4-BE49-F238E27FC236}">
                <a16:creationId xmlns:a16="http://schemas.microsoft.com/office/drawing/2014/main" id="{DB1723B1-B29D-4EB2-B0E5-E147B1C31315}"/>
              </a:ext>
            </a:extLst>
          </p:cNvPr>
          <p:cNvSpPr/>
          <p:nvPr/>
        </p:nvSpPr>
        <p:spPr>
          <a:xfrm>
            <a:off x="0" y="402638"/>
            <a:ext cx="12188824" cy="584623"/>
          </a:xfrm>
          <a:prstGeom prst="rect">
            <a:avLst/>
          </a:prstGeom>
          <a:solidFill>
            <a:schemeClr val="accent5">
              <a:lumMod val="20000"/>
              <a:lumOff val="80000"/>
            </a:schemeClr>
          </a:solidFill>
          <a:ln>
            <a:solidFill>
              <a:schemeClr val="tx1"/>
            </a:solidFill>
          </a:ln>
        </p:spPr>
        <p:txBody>
          <a:bodyPr wrap="square">
            <a:spAutoFit/>
          </a:bodyPr>
          <a:lstStyle/>
          <a:p>
            <a:r>
              <a:rPr lang="en-US" sz="3199" dirty="0">
                <a:latin typeface="Calibri" panose="020F0502020204030204" pitchFamily="34" charset="0"/>
                <a:ea typeface="Calibri" panose="020F0502020204030204" pitchFamily="34" charset="0"/>
                <a:cs typeface="Times New Roman" panose="02020603050405020304" pitchFamily="18" charset="0"/>
              </a:rPr>
              <a:t>Actual – Apr’ 2018</a:t>
            </a:r>
            <a:endParaRPr lang="en-IN" sz="3199" dirty="0"/>
          </a:p>
        </p:txBody>
      </p:sp>
      <p:sp>
        <p:nvSpPr>
          <p:cNvPr id="11" name="Rectangle 10">
            <a:extLst>
              <a:ext uri="{FF2B5EF4-FFF2-40B4-BE49-F238E27FC236}">
                <a16:creationId xmlns:a16="http://schemas.microsoft.com/office/drawing/2014/main" id="{BF31AA3B-7B9C-4685-9636-049061AD8181}"/>
              </a:ext>
            </a:extLst>
          </p:cNvPr>
          <p:cNvSpPr/>
          <p:nvPr/>
        </p:nvSpPr>
        <p:spPr>
          <a:xfrm>
            <a:off x="9380096" y="413268"/>
            <a:ext cx="2808729" cy="58772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199" dirty="0">
                <a:solidFill>
                  <a:schemeClr val="tx1"/>
                </a:solidFill>
              </a:rPr>
              <a:t>Scenario-5</a:t>
            </a:r>
          </a:p>
        </p:txBody>
      </p:sp>
    </p:spTree>
    <p:extLst>
      <p:ext uri="{BB962C8B-B14F-4D97-AF65-F5344CB8AC3E}">
        <p14:creationId xmlns:p14="http://schemas.microsoft.com/office/powerpoint/2010/main" val="1749387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4A00BBF5-7B4E-4006-BE00-6F57704FE53C}"/>
              </a:ext>
            </a:extLst>
          </p:cNvPr>
          <p:cNvSpPr/>
          <p:nvPr/>
        </p:nvSpPr>
        <p:spPr>
          <a:xfrm>
            <a:off x="3005431" y="6450523"/>
            <a:ext cx="4970506" cy="38277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799" dirty="0">
              <a:solidFill>
                <a:prstClr val="black"/>
              </a:solidFill>
              <a:latin typeface="Calibri" panose="020F0502020204030204"/>
            </a:endParaRPr>
          </a:p>
        </p:txBody>
      </p:sp>
      <p:sp>
        <p:nvSpPr>
          <p:cNvPr id="6" name="Footer Placeholder 1">
            <a:extLst>
              <a:ext uri="{FF2B5EF4-FFF2-40B4-BE49-F238E27FC236}">
                <a16:creationId xmlns:a16="http://schemas.microsoft.com/office/drawing/2014/main" id="{36D727A1-A9C2-4054-9863-32F4588EC7D3}"/>
              </a:ext>
            </a:extLst>
          </p:cNvPr>
          <p:cNvSpPr txBox="1">
            <a:spLocks/>
          </p:cNvSpPr>
          <p:nvPr/>
        </p:nvSpPr>
        <p:spPr>
          <a:xfrm>
            <a:off x="4060900" y="6441652"/>
            <a:ext cx="4113728" cy="365030"/>
          </a:xfrm>
          <a:prstGeom prst="rect">
            <a:avLst/>
          </a:prstGeom>
        </p:spPr>
        <p:txBody>
          <a:bodyPr vert="horz" lIns="91416" tIns="45708" rIns="91416" bIns="45708"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399" b="1" dirty="0">
                <a:solidFill>
                  <a:prstClr val="black"/>
                </a:solidFill>
                <a:latin typeface="Calibri" panose="020F0502020204030204"/>
              </a:rPr>
              <a:t>www.gstindia.biz</a:t>
            </a:r>
          </a:p>
        </p:txBody>
      </p:sp>
      <p:sp>
        <p:nvSpPr>
          <p:cNvPr id="7" name="Rectangle: Rounded Corners 6">
            <a:extLst>
              <a:ext uri="{FF2B5EF4-FFF2-40B4-BE49-F238E27FC236}">
                <a16:creationId xmlns:a16="http://schemas.microsoft.com/office/drawing/2014/main" id="{3337C630-ECEC-4279-AB56-708C09017132}"/>
              </a:ext>
            </a:extLst>
          </p:cNvPr>
          <p:cNvSpPr/>
          <p:nvPr/>
        </p:nvSpPr>
        <p:spPr>
          <a:xfrm>
            <a:off x="11126031" y="6450523"/>
            <a:ext cx="928013" cy="38277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799" dirty="0">
              <a:solidFill>
                <a:prstClr val="black"/>
              </a:solidFill>
              <a:latin typeface="Calibri" panose="020F0502020204030204"/>
            </a:endParaRPr>
          </a:p>
        </p:txBody>
      </p:sp>
      <p:sp>
        <p:nvSpPr>
          <p:cNvPr id="8" name="Slide Number Placeholder 2">
            <a:extLst>
              <a:ext uri="{FF2B5EF4-FFF2-40B4-BE49-F238E27FC236}">
                <a16:creationId xmlns:a16="http://schemas.microsoft.com/office/drawing/2014/main" id="{C3B15BEE-08CA-4566-92C5-F30E5AB61AC6}"/>
              </a:ext>
            </a:extLst>
          </p:cNvPr>
          <p:cNvSpPr txBox="1">
            <a:spLocks/>
          </p:cNvSpPr>
          <p:nvPr/>
        </p:nvSpPr>
        <p:spPr>
          <a:xfrm>
            <a:off x="9120367" y="6459396"/>
            <a:ext cx="2742486" cy="365030"/>
          </a:xfrm>
          <a:prstGeom prst="rect">
            <a:avLst/>
          </a:prstGeom>
        </p:spPr>
        <p:txBody>
          <a:bodyPr vert="horz" lIns="91416" tIns="45708" rIns="91416" bIns="45708"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C4AF156-C04C-4D8A-8F54-0A15A26320AC}" type="slidenum">
              <a:rPr lang="en-US" sz="1999" b="1">
                <a:solidFill>
                  <a:prstClr val="black"/>
                </a:solidFill>
                <a:latin typeface="Calibri" panose="020F0502020204030204"/>
              </a:rPr>
              <a:pPr/>
              <a:t>55</a:t>
            </a:fld>
            <a:endParaRPr lang="en-US" sz="1999" b="1" dirty="0">
              <a:solidFill>
                <a:prstClr val="black"/>
              </a:solidFill>
              <a:latin typeface="Calibri" panose="020F0502020204030204"/>
            </a:endParaRPr>
          </a:p>
        </p:txBody>
      </p:sp>
      <p:pic>
        <p:nvPicPr>
          <p:cNvPr id="9" name="Picture 8">
            <a:extLst>
              <a:ext uri="{FF2B5EF4-FFF2-40B4-BE49-F238E27FC236}">
                <a16:creationId xmlns:a16="http://schemas.microsoft.com/office/drawing/2014/main" id="{2867CF0E-376F-435D-A018-DA56F4D0403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130227"/>
            <a:ext cx="12188825" cy="5099723"/>
          </a:xfrm>
          <a:prstGeom prst="rect">
            <a:avLst/>
          </a:prstGeom>
        </p:spPr>
      </p:pic>
      <p:sp>
        <p:nvSpPr>
          <p:cNvPr id="10" name="Rectangle 9">
            <a:extLst>
              <a:ext uri="{FF2B5EF4-FFF2-40B4-BE49-F238E27FC236}">
                <a16:creationId xmlns:a16="http://schemas.microsoft.com/office/drawing/2014/main" id="{0D815ED9-3C31-4CF1-8621-3ABA1FECAE5F}"/>
              </a:ext>
            </a:extLst>
          </p:cNvPr>
          <p:cNvSpPr/>
          <p:nvPr/>
        </p:nvSpPr>
        <p:spPr>
          <a:xfrm>
            <a:off x="0" y="437063"/>
            <a:ext cx="12188825" cy="584623"/>
          </a:xfrm>
          <a:prstGeom prst="rect">
            <a:avLst/>
          </a:prstGeom>
          <a:solidFill>
            <a:schemeClr val="accent5">
              <a:lumMod val="20000"/>
              <a:lumOff val="80000"/>
            </a:schemeClr>
          </a:solidFill>
          <a:ln>
            <a:solidFill>
              <a:schemeClr val="tx1"/>
            </a:solidFill>
          </a:ln>
        </p:spPr>
        <p:txBody>
          <a:bodyPr wrap="square">
            <a:spAutoFit/>
          </a:bodyPr>
          <a:lstStyle/>
          <a:p>
            <a:pPr algn="just"/>
            <a:r>
              <a:rPr lang="en-US" sz="3199" dirty="0">
                <a:latin typeface="Calibri" panose="020F0502020204030204" pitchFamily="34" charset="0"/>
                <a:cs typeface="Times New Roman" panose="02020603050405020304" pitchFamily="18" charset="0"/>
              </a:rPr>
              <a:t>Report in May’18 corresponding to Apr’18</a:t>
            </a:r>
            <a:endParaRPr lang="en-IN" sz="3199" dirty="0"/>
          </a:p>
        </p:txBody>
      </p:sp>
      <p:sp>
        <p:nvSpPr>
          <p:cNvPr id="11" name="Rectangle 10">
            <a:extLst>
              <a:ext uri="{FF2B5EF4-FFF2-40B4-BE49-F238E27FC236}">
                <a16:creationId xmlns:a16="http://schemas.microsoft.com/office/drawing/2014/main" id="{A55103AB-8519-4B8A-8BE4-708BEDCA8E3B}"/>
              </a:ext>
            </a:extLst>
          </p:cNvPr>
          <p:cNvSpPr/>
          <p:nvPr/>
        </p:nvSpPr>
        <p:spPr>
          <a:xfrm>
            <a:off x="9380096" y="413268"/>
            <a:ext cx="2808729" cy="58772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199" dirty="0">
                <a:solidFill>
                  <a:schemeClr val="tx1"/>
                </a:solidFill>
              </a:rPr>
              <a:t>Scenario-5</a:t>
            </a:r>
          </a:p>
        </p:txBody>
      </p:sp>
      <p:graphicFrame>
        <p:nvGraphicFramePr>
          <p:cNvPr id="12" name="Table 11">
            <a:extLst>
              <a:ext uri="{FF2B5EF4-FFF2-40B4-BE49-F238E27FC236}">
                <a16:creationId xmlns:a16="http://schemas.microsoft.com/office/drawing/2014/main" id="{C9F342E3-9273-4077-A1F3-849370D04F46}"/>
              </a:ext>
            </a:extLst>
          </p:cNvPr>
          <p:cNvGraphicFramePr>
            <a:graphicFrameLocks noGrp="1"/>
          </p:cNvGraphicFramePr>
          <p:nvPr>
            <p:extLst/>
          </p:nvPr>
        </p:nvGraphicFramePr>
        <p:xfrm>
          <a:off x="7493357" y="5280011"/>
          <a:ext cx="4695468" cy="982062"/>
        </p:xfrm>
        <a:graphic>
          <a:graphicData uri="http://schemas.openxmlformats.org/drawingml/2006/table">
            <a:tbl>
              <a:tblPr>
                <a:tableStyleId>{5C22544A-7EE6-4342-B048-85BDC9FD1C3A}</a:tableStyleId>
              </a:tblPr>
              <a:tblGrid>
                <a:gridCol w="2942586">
                  <a:extLst>
                    <a:ext uri="{9D8B030D-6E8A-4147-A177-3AD203B41FA5}">
                      <a16:colId xmlns:a16="http://schemas.microsoft.com/office/drawing/2014/main" val="3862009320"/>
                    </a:ext>
                  </a:extLst>
                </a:gridCol>
                <a:gridCol w="876441">
                  <a:extLst>
                    <a:ext uri="{9D8B030D-6E8A-4147-A177-3AD203B41FA5}">
                      <a16:colId xmlns:a16="http://schemas.microsoft.com/office/drawing/2014/main" val="3949822471"/>
                    </a:ext>
                  </a:extLst>
                </a:gridCol>
                <a:gridCol w="876441">
                  <a:extLst>
                    <a:ext uri="{9D8B030D-6E8A-4147-A177-3AD203B41FA5}">
                      <a16:colId xmlns:a16="http://schemas.microsoft.com/office/drawing/2014/main" val="2525224262"/>
                    </a:ext>
                  </a:extLst>
                </a:gridCol>
              </a:tblGrid>
              <a:tr h="327354">
                <a:tc>
                  <a:txBody>
                    <a:bodyPr/>
                    <a:lstStyle/>
                    <a:p>
                      <a:pPr algn="l" fontAlgn="b"/>
                      <a:r>
                        <a:rPr lang="en-US" sz="1900" u="none" strike="noStrike" dirty="0">
                          <a:solidFill>
                            <a:schemeClr val="tx1"/>
                          </a:solidFill>
                          <a:effectLst/>
                        </a:rPr>
                        <a:t>May'18 Actual</a:t>
                      </a:r>
                      <a:endParaRPr lang="en-US" sz="1900" b="0" i="0" u="none" strike="noStrike" dirty="0">
                        <a:solidFill>
                          <a:schemeClr val="tx1"/>
                        </a:solidFill>
                        <a:effectLst/>
                        <a:latin typeface="Calibri" panose="020F0502020204030204" pitchFamily="34" charset="0"/>
                      </a:endParaRPr>
                    </a:p>
                  </a:txBody>
                  <a:tcPr marL="9523" marR="9523" marT="9523" marB="0" anchor="b">
                    <a:solidFill>
                      <a:srgbClr val="FFC000"/>
                    </a:solidFill>
                  </a:tcPr>
                </a:tc>
                <a:tc>
                  <a:txBody>
                    <a:bodyPr/>
                    <a:lstStyle/>
                    <a:p>
                      <a:pPr algn="r" fontAlgn="b"/>
                      <a:r>
                        <a:rPr lang="en-US" sz="1900" b="0" i="0" u="none" strike="noStrike" dirty="0">
                          <a:solidFill>
                            <a:schemeClr val="tx1"/>
                          </a:solidFill>
                          <a:effectLst/>
                          <a:latin typeface="Calibri" panose="020F0502020204030204" pitchFamily="34" charset="0"/>
                        </a:rPr>
                        <a:t>27,000</a:t>
                      </a:r>
                    </a:p>
                  </a:txBody>
                  <a:tcPr marL="9523" marR="9523" marT="9523" marB="0" anchor="b">
                    <a:solidFill>
                      <a:srgbClr val="FFC000"/>
                    </a:solidFill>
                  </a:tcPr>
                </a:tc>
                <a:tc>
                  <a:txBody>
                    <a:bodyPr/>
                    <a:lstStyle/>
                    <a:p>
                      <a:pPr algn="r" fontAlgn="b"/>
                      <a:r>
                        <a:rPr lang="en-US" sz="1900" u="none" strike="noStrike" dirty="0">
                          <a:solidFill>
                            <a:schemeClr val="tx1"/>
                          </a:solidFill>
                          <a:effectLst/>
                        </a:rPr>
                        <a:t>27,000</a:t>
                      </a:r>
                      <a:endParaRPr lang="en-US" sz="1900" b="0" i="0" u="none" strike="noStrike" dirty="0">
                        <a:solidFill>
                          <a:schemeClr val="tx1"/>
                        </a:solidFill>
                        <a:effectLst/>
                        <a:latin typeface="Calibri" panose="020F0502020204030204" pitchFamily="34" charset="0"/>
                      </a:endParaRPr>
                    </a:p>
                  </a:txBody>
                  <a:tcPr marL="9523" marR="9523" marT="9523" marB="0" anchor="b">
                    <a:solidFill>
                      <a:srgbClr val="FFC000"/>
                    </a:solidFill>
                  </a:tcPr>
                </a:tc>
                <a:extLst>
                  <a:ext uri="{0D108BD9-81ED-4DB2-BD59-A6C34878D82A}">
                    <a16:rowId xmlns:a16="http://schemas.microsoft.com/office/drawing/2014/main" val="1784646962"/>
                  </a:ext>
                </a:extLst>
              </a:tr>
              <a:tr h="327354">
                <a:tc>
                  <a:txBody>
                    <a:bodyPr/>
                    <a:lstStyle/>
                    <a:p>
                      <a:pPr algn="l" fontAlgn="b"/>
                      <a:r>
                        <a:rPr lang="en-US" sz="1900" u="none" strike="noStrike" dirty="0">
                          <a:solidFill>
                            <a:schemeClr val="tx1"/>
                          </a:solidFill>
                          <a:effectLst/>
                        </a:rPr>
                        <a:t>Add Liability-Apr'18</a:t>
                      </a:r>
                      <a:endParaRPr lang="en-US" sz="1900" b="0" i="0" u="none" strike="noStrike" dirty="0">
                        <a:solidFill>
                          <a:schemeClr val="tx1"/>
                        </a:solidFill>
                        <a:effectLst/>
                        <a:latin typeface="Calibri" panose="020F0502020204030204" pitchFamily="34" charset="0"/>
                      </a:endParaRPr>
                    </a:p>
                  </a:txBody>
                  <a:tcPr marL="9523" marR="9523" marT="9523" marB="0" anchor="b">
                    <a:solidFill>
                      <a:srgbClr val="FFC000"/>
                    </a:solidFill>
                  </a:tcPr>
                </a:tc>
                <a:tc>
                  <a:txBody>
                    <a:bodyPr/>
                    <a:lstStyle/>
                    <a:p>
                      <a:pPr algn="r" fontAlgn="b"/>
                      <a:r>
                        <a:rPr lang="en-US" sz="1900" b="0" i="0" u="none" strike="noStrike" dirty="0">
                          <a:solidFill>
                            <a:schemeClr val="tx1"/>
                          </a:solidFill>
                          <a:effectLst/>
                          <a:latin typeface="Calibri" panose="020F0502020204030204" pitchFamily="34" charset="0"/>
                        </a:rPr>
                        <a:t>1,000</a:t>
                      </a:r>
                    </a:p>
                  </a:txBody>
                  <a:tcPr marL="9523" marR="9523" marT="9523" marB="0" anchor="b">
                    <a:solidFill>
                      <a:srgbClr val="FFC000"/>
                    </a:solidFill>
                  </a:tcPr>
                </a:tc>
                <a:tc>
                  <a:txBody>
                    <a:bodyPr/>
                    <a:lstStyle/>
                    <a:p>
                      <a:pPr algn="r" fontAlgn="b"/>
                      <a:r>
                        <a:rPr lang="en-US" sz="1900" b="0" i="0" u="none" strike="noStrike" dirty="0">
                          <a:solidFill>
                            <a:schemeClr val="tx1"/>
                          </a:solidFill>
                          <a:effectLst/>
                          <a:latin typeface="Calibri" panose="020F0502020204030204" pitchFamily="34" charset="0"/>
                        </a:rPr>
                        <a:t>1,000</a:t>
                      </a:r>
                    </a:p>
                  </a:txBody>
                  <a:tcPr marL="9523" marR="9523" marT="9523" marB="0" anchor="b">
                    <a:solidFill>
                      <a:srgbClr val="FFC000"/>
                    </a:solidFill>
                  </a:tcPr>
                </a:tc>
                <a:extLst>
                  <a:ext uri="{0D108BD9-81ED-4DB2-BD59-A6C34878D82A}">
                    <a16:rowId xmlns:a16="http://schemas.microsoft.com/office/drawing/2014/main" val="3422975404"/>
                  </a:ext>
                </a:extLst>
              </a:tr>
              <a:tr h="327354">
                <a:tc>
                  <a:txBody>
                    <a:bodyPr/>
                    <a:lstStyle/>
                    <a:p>
                      <a:pPr algn="l" fontAlgn="b"/>
                      <a:r>
                        <a:rPr lang="en-US" sz="1900" u="none" strike="noStrike" dirty="0">
                          <a:solidFill>
                            <a:schemeClr val="tx1"/>
                          </a:solidFill>
                          <a:effectLst/>
                        </a:rPr>
                        <a:t>May'18 Reported</a:t>
                      </a:r>
                      <a:endParaRPr lang="en-US" sz="1900" b="0" i="0" u="none" strike="noStrike" dirty="0">
                        <a:solidFill>
                          <a:schemeClr val="tx1"/>
                        </a:solidFill>
                        <a:effectLst/>
                        <a:latin typeface="Calibri" panose="020F0502020204030204" pitchFamily="34" charset="0"/>
                      </a:endParaRPr>
                    </a:p>
                  </a:txBody>
                  <a:tcPr marL="9523" marR="9523" marT="9523" marB="0" anchor="b">
                    <a:solidFill>
                      <a:srgbClr val="FFC000"/>
                    </a:solidFill>
                  </a:tcPr>
                </a:tc>
                <a:tc>
                  <a:txBody>
                    <a:bodyPr/>
                    <a:lstStyle/>
                    <a:p>
                      <a:pPr algn="r" fontAlgn="b"/>
                      <a:r>
                        <a:rPr lang="en-US" sz="1900" u="none" strike="noStrike" dirty="0">
                          <a:solidFill>
                            <a:schemeClr val="tx1"/>
                          </a:solidFill>
                          <a:effectLst/>
                        </a:rPr>
                        <a:t>28,000</a:t>
                      </a:r>
                      <a:endParaRPr lang="en-US" sz="1900" b="0" i="0" u="none" strike="noStrike" dirty="0">
                        <a:solidFill>
                          <a:schemeClr val="tx1"/>
                        </a:solidFill>
                        <a:effectLst/>
                        <a:latin typeface="Calibri" panose="020F0502020204030204" pitchFamily="34" charset="0"/>
                      </a:endParaRPr>
                    </a:p>
                  </a:txBody>
                  <a:tcPr marL="9523" marR="9523" marT="9523" marB="0" anchor="b">
                    <a:solidFill>
                      <a:srgbClr val="FFC000"/>
                    </a:solidFill>
                  </a:tcPr>
                </a:tc>
                <a:tc>
                  <a:txBody>
                    <a:bodyPr/>
                    <a:lstStyle/>
                    <a:p>
                      <a:pPr algn="r" fontAlgn="b"/>
                      <a:r>
                        <a:rPr lang="en-US" sz="1900" u="none" strike="noStrike" dirty="0">
                          <a:solidFill>
                            <a:schemeClr val="tx1"/>
                          </a:solidFill>
                          <a:effectLst/>
                        </a:rPr>
                        <a:t>28,000</a:t>
                      </a:r>
                      <a:endParaRPr lang="en-US" sz="1900" b="0" i="0" u="none" strike="noStrike" dirty="0">
                        <a:solidFill>
                          <a:schemeClr val="tx1"/>
                        </a:solidFill>
                        <a:effectLst/>
                        <a:latin typeface="Calibri" panose="020F0502020204030204" pitchFamily="34" charset="0"/>
                      </a:endParaRPr>
                    </a:p>
                  </a:txBody>
                  <a:tcPr marL="9523" marR="9523" marT="9523" marB="0" anchor="b">
                    <a:solidFill>
                      <a:srgbClr val="FFC000"/>
                    </a:solidFill>
                  </a:tcPr>
                </a:tc>
                <a:extLst>
                  <a:ext uri="{0D108BD9-81ED-4DB2-BD59-A6C34878D82A}">
                    <a16:rowId xmlns:a16="http://schemas.microsoft.com/office/drawing/2014/main" val="1872595985"/>
                  </a:ext>
                </a:extLst>
              </a:tr>
            </a:tbl>
          </a:graphicData>
        </a:graphic>
      </p:graphicFrame>
      <p:sp>
        <p:nvSpPr>
          <p:cNvPr id="13" name="Arrow: Up 12">
            <a:extLst>
              <a:ext uri="{FF2B5EF4-FFF2-40B4-BE49-F238E27FC236}">
                <a16:creationId xmlns:a16="http://schemas.microsoft.com/office/drawing/2014/main" id="{B30BBC88-1FCE-423B-B450-2AD8B998DF1D}"/>
              </a:ext>
            </a:extLst>
          </p:cNvPr>
          <p:cNvSpPr/>
          <p:nvPr/>
        </p:nvSpPr>
        <p:spPr>
          <a:xfrm rot="9244736">
            <a:off x="7621717" y="2799392"/>
            <a:ext cx="190839" cy="2539758"/>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dirty="0"/>
          </a:p>
        </p:txBody>
      </p:sp>
      <p:sp>
        <p:nvSpPr>
          <p:cNvPr id="14" name="Arrow: Up 13">
            <a:extLst>
              <a:ext uri="{FF2B5EF4-FFF2-40B4-BE49-F238E27FC236}">
                <a16:creationId xmlns:a16="http://schemas.microsoft.com/office/drawing/2014/main" id="{DF70B2AE-E9B0-4D4E-B2A9-B2C7F848E3A9}"/>
              </a:ext>
            </a:extLst>
          </p:cNvPr>
          <p:cNvSpPr/>
          <p:nvPr/>
        </p:nvSpPr>
        <p:spPr>
          <a:xfrm rot="9199690">
            <a:off x="10351878" y="2791439"/>
            <a:ext cx="234607" cy="2539758"/>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dirty="0"/>
          </a:p>
        </p:txBody>
      </p:sp>
    </p:spTree>
    <p:extLst>
      <p:ext uri="{BB962C8B-B14F-4D97-AF65-F5344CB8AC3E}">
        <p14:creationId xmlns:p14="http://schemas.microsoft.com/office/powerpoint/2010/main" val="328592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4A00BBF5-7B4E-4006-BE00-6F57704FE53C}"/>
              </a:ext>
            </a:extLst>
          </p:cNvPr>
          <p:cNvSpPr/>
          <p:nvPr/>
        </p:nvSpPr>
        <p:spPr>
          <a:xfrm>
            <a:off x="3005431" y="6450523"/>
            <a:ext cx="4970506" cy="38277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799" dirty="0">
              <a:solidFill>
                <a:prstClr val="black"/>
              </a:solidFill>
              <a:latin typeface="Calibri" panose="020F0502020204030204"/>
            </a:endParaRPr>
          </a:p>
        </p:txBody>
      </p:sp>
      <p:sp>
        <p:nvSpPr>
          <p:cNvPr id="6" name="Footer Placeholder 1">
            <a:extLst>
              <a:ext uri="{FF2B5EF4-FFF2-40B4-BE49-F238E27FC236}">
                <a16:creationId xmlns:a16="http://schemas.microsoft.com/office/drawing/2014/main" id="{36D727A1-A9C2-4054-9863-32F4588EC7D3}"/>
              </a:ext>
            </a:extLst>
          </p:cNvPr>
          <p:cNvSpPr txBox="1">
            <a:spLocks/>
          </p:cNvSpPr>
          <p:nvPr/>
        </p:nvSpPr>
        <p:spPr>
          <a:xfrm>
            <a:off x="4060900" y="6441652"/>
            <a:ext cx="4113728" cy="365030"/>
          </a:xfrm>
          <a:prstGeom prst="rect">
            <a:avLst/>
          </a:prstGeom>
        </p:spPr>
        <p:txBody>
          <a:bodyPr vert="horz" lIns="91416" tIns="45708" rIns="91416" bIns="45708"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399" b="1" dirty="0">
                <a:solidFill>
                  <a:prstClr val="black"/>
                </a:solidFill>
                <a:latin typeface="Calibri" panose="020F0502020204030204"/>
              </a:rPr>
              <a:t>www.gstindia.biz</a:t>
            </a:r>
          </a:p>
        </p:txBody>
      </p:sp>
      <p:sp>
        <p:nvSpPr>
          <p:cNvPr id="7" name="Rectangle: Rounded Corners 6">
            <a:extLst>
              <a:ext uri="{FF2B5EF4-FFF2-40B4-BE49-F238E27FC236}">
                <a16:creationId xmlns:a16="http://schemas.microsoft.com/office/drawing/2014/main" id="{3337C630-ECEC-4279-AB56-708C09017132}"/>
              </a:ext>
            </a:extLst>
          </p:cNvPr>
          <p:cNvSpPr/>
          <p:nvPr/>
        </p:nvSpPr>
        <p:spPr>
          <a:xfrm>
            <a:off x="11126031" y="6450523"/>
            <a:ext cx="928013" cy="38277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799" dirty="0">
              <a:solidFill>
                <a:prstClr val="black"/>
              </a:solidFill>
              <a:latin typeface="Calibri" panose="020F0502020204030204"/>
            </a:endParaRPr>
          </a:p>
        </p:txBody>
      </p:sp>
      <p:sp>
        <p:nvSpPr>
          <p:cNvPr id="8" name="Slide Number Placeholder 2">
            <a:extLst>
              <a:ext uri="{FF2B5EF4-FFF2-40B4-BE49-F238E27FC236}">
                <a16:creationId xmlns:a16="http://schemas.microsoft.com/office/drawing/2014/main" id="{C3B15BEE-08CA-4566-92C5-F30E5AB61AC6}"/>
              </a:ext>
            </a:extLst>
          </p:cNvPr>
          <p:cNvSpPr txBox="1">
            <a:spLocks/>
          </p:cNvSpPr>
          <p:nvPr/>
        </p:nvSpPr>
        <p:spPr>
          <a:xfrm>
            <a:off x="9120367" y="6459396"/>
            <a:ext cx="2742486" cy="365030"/>
          </a:xfrm>
          <a:prstGeom prst="rect">
            <a:avLst/>
          </a:prstGeom>
        </p:spPr>
        <p:txBody>
          <a:bodyPr vert="horz" lIns="91416" tIns="45708" rIns="91416" bIns="45708"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C4AF156-C04C-4D8A-8F54-0A15A26320AC}" type="slidenum">
              <a:rPr lang="en-US" sz="1999" b="1">
                <a:solidFill>
                  <a:prstClr val="black"/>
                </a:solidFill>
                <a:latin typeface="Calibri" panose="020F0502020204030204"/>
              </a:rPr>
              <a:pPr/>
              <a:t>56</a:t>
            </a:fld>
            <a:endParaRPr lang="en-US" sz="1999" b="1" dirty="0">
              <a:solidFill>
                <a:prstClr val="black"/>
              </a:solidFill>
              <a:latin typeface="Calibri" panose="020F0502020204030204"/>
            </a:endParaRPr>
          </a:p>
        </p:txBody>
      </p:sp>
      <p:sp>
        <p:nvSpPr>
          <p:cNvPr id="9" name="Rectangle 8">
            <a:extLst>
              <a:ext uri="{FF2B5EF4-FFF2-40B4-BE49-F238E27FC236}">
                <a16:creationId xmlns:a16="http://schemas.microsoft.com/office/drawing/2014/main" id="{16B06E98-8A48-47E6-9B89-2B7A067F5721}"/>
              </a:ext>
            </a:extLst>
          </p:cNvPr>
          <p:cNvSpPr/>
          <p:nvPr/>
        </p:nvSpPr>
        <p:spPr>
          <a:xfrm>
            <a:off x="115879" y="585533"/>
            <a:ext cx="11938164" cy="550623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399" b="1" dirty="0">
              <a:solidFill>
                <a:schemeClr val="accent1"/>
              </a:solidFill>
            </a:endParaRPr>
          </a:p>
          <a:p>
            <a:pPr algn="ctr"/>
            <a:r>
              <a:rPr lang="en-IN" sz="2399" b="1" dirty="0">
                <a:solidFill>
                  <a:schemeClr val="accent1"/>
                </a:solidFill>
              </a:rPr>
              <a:t>Scenario-6 : Export Supplies not reported in GSTR 3B</a:t>
            </a:r>
          </a:p>
          <a:p>
            <a:pPr algn="ctr"/>
            <a:endParaRPr lang="en-IN" sz="2399" b="1" dirty="0">
              <a:solidFill>
                <a:schemeClr val="accent1"/>
              </a:solidFill>
            </a:endParaRPr>
          </a:p>
          <a:p>
            <a:pPr algn="just"/>
            <a:r>
              <a:rPr lang="en-IN" sz="1799" b="1" dirty="0">
                <a:solidFill>
                  <a:sysClr val="windowText" lastClr="000000"/>
                </a:solidFill>
              </a:rPr>
              <a:t>Company X has filed their return for the month of Apr’18 at the time of reconciliation with GSTR1 the company realise that they had  shown zero rated outward taxable supply as NIL . What can they do in current period return or in next period return?</a:t>
            </a:r>
          </a:p>
          <a:p>
            <a:endParaRPr lang="en-IN" sz="1799" b="1" dirty="0">
              <a:solidFill>
                <a:sysClr val="windowText" lastClr="000000"/>
              </a:solidFill>
            </a:endParaRPr>
          </a:p>
          <a:p>
            <a:pPr algn="just"/>
            <a:r>
              <a:rPr lang="en-IN" sz="1799" dirty="0">
                <a:solidFill>
                  <a:sysClr val="windowText" lastClr="000000"/>
                </a:solidFill>
              </a:rPr>
              <a:t>In this case </a:t>
            </a:r>
          </a:p>
          <a:p>
            <a:pPr algn="just"/>
            <a:endParaRPr lang="en-IN" sz="1799" dirty="0">
              <a:solidFill>
                <a:sysClr val="windowText" lastClr="000000"/>
              </a:solidFill>
            </a:endParaRPr>
          </a:p>
          <a:p>
            <a:pPr marL="285664" indent="-285664" algn="just">
              <a:buFont typeface="Arial" panose="020B0604020202020204" pitchFamily="34" charset="0"/>
              <a:buChar char="•"/>
            </a:pPr>
            <a:r>
              <a:rPr lang="en-IN" sz="1799" dirty="0">
                <a:solidFill>
                  <a:sysClr val="windowText" lastClr="000000"/>
                </a:solidFill>
              </a:rPr>
              <a:t>Company  will be report both taxable value and IGST amount in the return of next month i. e May’18.</a:t>
            </a:r>
            <a:r>
              <a:rPr lang="en-US" sz="1799" dirty="0">
                <a:solidFill>
                  <a:sysClr val="windowText" lastClr="000000"/>
                </a:solidFill>
              </a:rPr>
              <a:t> </a:t>
            </a:r>
          </a:p>
          <a:p>
            <a:pPr algn="just"/>
            <a:endParaRPr lang="en-US" sz="1799" dirty="0">
              <a:solidFill>
                <a:sysClr val="windowText" lastClr="000000"/>
              </a:solidFill>
            </a:endParaRPr>
          </a:p>
          <a:p>
            <a:pPr marL="285664" indent="-285664" algn="just">
              <a:buFont typeface="Arial" panose="020B0604020202020204" pitchFamily="34" charset="0"/>
              <a:buChar char="•"/>
            </a:pPr>
            <a:r>
              <a:rPr lang="en-US" sz="1799" dirty="0">
                <a:solidFill>
                  <a:schemeClr val="tx1"/>
                </a:solidFill>
                <a:latin typeface="Calibri" panose="020F0502020204030204" pitchFamily="34" charset="0"/>
                <a:cs typeface="Times New Roman" panose="02020603050405020304" pitchFamily="18" charset="0"/>
              </a:rPr>
              <a:t>Interest payable on not reported liability shall be applicable.</a:t>
            </a:r>
            <a:endParaRPr lang="en-IN" sz="1799" dirty="0">
              <a:solidFill>
                <a:schemeClr val="tx1"/>
              </a:solidFill>
            </a:endParaRPr>
          </a:p>
          <a:p>
            <a:pPr marL="285664" indent="-285664" algn="just">
              <a:buFont typeface="Arial" panose="020B0604020202020204" pitchFamily="34" charset="0"/>
              <a:buChar char="•"/>
            </a:pPr>
            <a:endParaRPr lang="en-US" sz="1799" dirty="0">
              <a:solidFill>
                <a:sysClr val="windowText" lastClr="000000"/>
              </a:solidFill>
            </a:endParaRPr>
          </a:p>
          <a:p>
            <a:endParaRPr lang="en-IN" sz="1799" dirty="0">
              <a:solidFill>
                <a:sysClr val="windowText" lastClr="000000"/>
              </a:solidFill>
            </a:endParaRPr>
          </a:p>
        </p:txBody>
      </p:sp>
    </p:spTree>
    <p:extLst>
      <p:ext uri="{BB962C8B-B14F-4D97-AF65-F5344CB8AC3E}">
        <p14:creationId xmlns:p14="http://schemas.microsoft.com/office/powerpoint/2010/main" val="4167969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4A00BBF5-7B4E-4006-BE00-6F57704FE53C}"/>
              </a:ext>
            </a:extLst>
          </p:cNvPr>
          <p:cNvSpPr/>
          <p:nvPr/>
        </p:nvSpPr>
        <p:spPr>
          <a:xfrm>
            <a:off x="3005431" y="6450523"/>
            <a:ext cx="4970506" cy="38277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799" dirty="0">
              <a:solidFill>
                <a:prstClr val="black"/>
              </a:solidFill>
              <a:latin typeface="Calibri" panose="020F0502020204030204"/>
            </a:endParaRPr>
          </a:p>
        </p:txBody>
      </p:sp>
      <p:sp>
        <p:nvSpPr>
          <p:cNvPr id="6" name="Footer Placeholder 1">
            <a:extLst>
              <a:ext uri="{FF2B5EF4-FFF2-40B4-BE49-F238E27FC236}">
                <a16:creationId xmlns:a16="http://schemas.microsoft.com/office/drawing/2014/main" id="{36D727A1-A9C2-4054-9863-32F4588EC7D3}"/>
              </a:ext>
            </a:extLst>
          </p:cNvPr>
          <p:cNvSpPr txBox="1">
            <a:spLocks/>
          </p:cNvSpPr>
          <p:nvPr/>
        </p:nvSpPr>
        <p:spPr>
          <a:xfrm>
            <a:off x="4060900" y="6441652"/>
            <a:ext cx="4113728" cy="365030"/>
          </a:xfrm>
          <a:prstGeom prst="rect">
            <a:avLst/>
          </a:prstGeom>
        </p:spPr>
        <p:txBody>
          <a:bodyPr vert="horz" lIns="91416" tIns="45708" rIns="91416" bIns="45708"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399" b="1" dirty="0">
                <a:solidFill>
                  <a:prstClr val="black"/>
                </a:solidFill>
                <a:latin typeface="Calibri" panose="020F0502020204030204"/>
              </a:rPr>
              <a:t>www.gstindia.biz</a:t>
            </a:r>
          </a:p>
        </p:txBody>
      </p:sp>
      <p:sp>
        <p:nvSpPr>
          <p:cNvPr id="7" name="Rectangle: Rounded Corners 6">
            <a:extLst>
              <a:ext uri="{FF2B5EF4-FFF2-40B4-BE49-F238E27FC236}">
                <a16:creationId xmlns:a16="http://schemas.microsoft.com/office/drawing/2014/main" id="{3337C630-ECEC-4279-AB56-708C09017132}"/>
              </a:ext>
            </a:extLst>
          </p:cNvPr>
          <p:cNvSpPr/>
          <p:nvPr/>
        </p:nvSpPr>
        <p:spPr>
          <a:xfrm>
            <a:off x="11126031" y="6450523"/>
            <a:ext cx="928013" cy="38277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799" dirty="0">
              <a:solidFill>
                <a:prstClr val="black"/>
              </a:solidFill>
              <a:latin typeface="Calibri" panose="020F0502020204030204"/>
            </a:endParaRPr>
          </a:p>
        </p:txBody>
      </p:sp>
      <p:sp>
        <p:nvSpPr>
          <p:cNvPr id="8" name="Slide Number Placeholder 2">
            <a:extLst>
              <a:ext uri="{FF2B5EF4-FFF2-40B4-BE49-F238E27FC236}">
                <a16:creationId xmlns:a16="http://schemas.microsoft.com/office/drawing/2014/main" id="{C3B15BEE-08CA-4566-92C5-F30E5AB61AC6}"/>
              </a:ext>
            </a:extLst>
          </p:cNvPr>
          <p:cNvSpPr txBox="1">
            <a:spLocks/>
          </p:cNvSpPr>
          <p:nvPr/>
        </p:nvSpPr>
        <p:spPr>
          <a:xfrm>
            <a:off x="9120367" y="6459396"/>
            <a:ext cx="2742486" cy="365030"/>
          </a:xfrm>
          <a:prstGeom prst="rect">
            <a:avLst/>
          </a:prstGeom>
        </p:spPr>
        <p:txBody>
          <a:bodyPr vert="horz" lIns="91416" tIns="45708" rIns="91416" bIns="45708"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C4AF156-C04C-4D8A-8F54-0A15A26320AC}" type="slidenum">
              <a:rPr lang="en-US" sz="1999" b="1">
                <a:solidFill>
                  <a:prstClr val="black"/>
                </a:solidFill>
                <a:latin typeface="Calibri" panose="020F0502020204030204"/>
              </a:rPr>
              <a:pPr/>
              <a:t>57</a:t>
            </a:fld>
            <a:endParaRPr lang="en-US" sz="1999" b="1" dirty="0">
              <a:solidFill>
                <a:prstClr val="black"/>
              </a:solidFill>
              <a:latin typeface="Calibri" panose="020F0502020204030204"/>
            </a:endParaRPr>
          </a:p>
        </p:txBody>
      </p:sp>
      <p:pic>
        <p:nvPicPr>
          <p:cNvPr id="9" name="Picture 8">
            <a:extLst>
              <a:ext uri="{FF2B5EF4-FFF2-40B4-BE49-F238E27FC236}">
                <a16:creationId xmlns:a16="http://schemas.microsoft.com/office/drawing/2014/main" id="{6C20E0E9-ACCA-4CC8-8DAB-EE91E1A838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105796"/>
            <a:ext cx="12188825" cy="5049745"/>
          </a:xfrm>
          <a:prstGeom prst="rect">
            <a:avLst/>
          </a:prstGeom>
        </p:spPr>
      </p:pic>
      <p:sp>
        <p:nvSpPr>
          <p:cNvPr id="10" name="Rectangle 9">
            <a:extLst>
              <a:ext uri="{FF2B5EF4-FFF2-40B4-BE49-F238E27FC236}">
                <a16:creationId xmlns:a16="http://schemas.microsoft.com/office/drawing/2014/main" id="{595FDA27-3AF5-4294-8263-2C7111D50F96}"/>
              </a:ext>
            </a:extLst>
          </p:cNvPr>
          <p:cNvSpPr/>
          <p:nvPr/>
        </p:nvSpPr>
        <p:spPr>
          <a:xfrm>
            <a:off x="0" y="413268"/>
            <a:ext cx="12188824" cy="584623"/>
          </a:xfrm>
          <a:prstGeom prst="rect">
            <a:avLst/>
          </a:prstGeom>
          <a:solidFill>
            <a:schemeClr val="accent5">
              <a:lumMod val="20000"/>
              <a:lumOff val="80000"/>
            </a:schemeClr>
          </a:solidFill>
          <a:ln>
            <a:solidFill>
              <a:schemeClr val="tx1"/>
            </a:solidFill>
          </a:ln>
        </p:spPr>
        <p:txBody>
          <a:bodyPr wrap="square">
            <a:spAutoFit/>
          </a:bodyPr>
          <a:lstStyle/>
          <a:p>
            <a:r>
              <a:rPr lang="en-US" sz="3199" dirty="0">
                <a:latin typeface="Calibri" panose="020F0502020204030204" pitchFamily="34" charset="0"/>
                <a:ea typeface="Calibri" panose="020F0502020204030204" pitchFamily="34" charset="0"/>
                <a:cs typeface="Times New Roman" panose="02020603050405020304" pitchFamily="18" charset="0"/>
              </a:rPr>
              <a:t>Reported – Apr’ 2018</a:t>
            </a:r>
            <a:endParaRPr lang="en-IN" sz="3199" dirty="0"/>
          </a:p>
        </p:txBody>
      </p:sp>
      <p:sp>
        <p:nvSpPr>
          <p:cNvPr id="11" name="Rectangle 10">
            <a:extLst>
              <a:ext uri="{FF2B5EF4-FFF2-40B4-BE49-F238E27FC236}">
                <a16:creationId xmlns:a16="http://schemas.microsoft.com/office/drawing/2014/main" id="{6EB67FE0-A663-4F23-90F4-A5E20D6CA2CB}"/>
              </a:ext>
            </a:extLst>
          </p:cNvPr>
          <p:cNvSpPr/>
          <p:nvPr/>
        </p:nvSpPr>
        <p:spPr>
          <a:xfrm>
            <a:off x="9380096" y="413268"/>
            <a:ext cx="2808729" cy="58772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199" dirty="0">
                <a:solidFill>
                  <a:schemeClr val="tx1"/>
                </a:solidFill>
              </a:rPr>
              <a:t>Scenario-6</a:t>
            </a:r>
          </a:p>
        </p:txBody>
      </p:sp>
    </p:spTree>
    <p:extLst>
      <p:ext uri="{BB962C8B-B14F-4D97-AF65-F5344CB8AC3E}">
        <p14:creationId xmlns:p14="http://schemas.microsoft.com/office/powerpoint/2010/main" val="3504191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4A00BBF5-7B4E-4006-BE00-6F57704FE53C}"/>
              </a:ext>
            </a:extLst>
          </p:cNvPr>
          <p:cNvSpPr/>
          <p:nvPr/>
        </p:nvSpPr>
        <p:spPr>
          <a:xfrm>
            <a:off x="3005431" y="6450523"/>
            <a:ext cx="4970506" cy="38277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799" dirty="0">
              <a:solidFill>
                <a:prstClr val="black"/>
              </a:solidFill>
              <a:latin typeface="Calibri" panose="020F0502020204030204"/>
            </a:endParaRPr>
          </a:p>
        </p:txBody>
      </p:sp>
      <p:sp>
        <p:nvSpPr>
          <p:cNvPr id="6" name="Footer Placeholder 1">
            <a:extLst>
              <a:ext uri="{FF2B5EF4-FFF2-40B4-BE49-F238E27FC236}">
                <a16:creationId xmlns:a16="http://schemas.microsoft.com/office/drawing/2014/main" id="{36D727A1-A9C2-4054-9863-32F4588EC7D3}"/>
              </a:ext>
            </a:extLst>
          </p:cNvPr>
          <p:cNvSpPr txBox="1">
            <a:spLocks/>
          </p:cNvSpPr>
          <p:nvPr/>
        </p:nvSpPr>
        <p:spPr>
          <a:xfrm>
            <a:off x="4060900" y="6441652"/>
            <a:ext cx="4113728" cy="365030"/>
          </a:xfrm>
          <a:prstGeom prst="rect">
            <a:avLst/>
          </a:prstGeom>
        </p:spPr>
        <p:txBody>
          <a:bodyPr vert="horz" lIns="91416" tIns="45708" rIns="91416" bIns="45708"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399" b="1" dirty="0">
                <a:solidFill>
                  <a:prstClr val="black"/>
                </a:solidFill>
                <a:latin typeface="Calibri" panose="020F0502020204030204"/>
              </a:rPr>
              <a:t>www.gstindia.biz</a:t>
            </a:r>
          </a:p>
        </p:txBody>
      </p:sp>
      <p:sp>
        <p:nvSpPr>
          <p:cNvPr id="7" name="Rectangle: Rounded Corners 6">
            <a:extLst>
              <a:ext uri="{FF2B5EF4-FFF2-40B4-BE49-F238E27FC236}">
                <a16:creationId xmlns:a16="http://schemas.microsoft.com/office/drawing/2014/main" id="{3337C630-ECEC-4279-AB56-708C09017132}"/>
              </a:ext>
            </a:extLst>
          </p:cNvPr>
          <p:cNvSpPr/>
          <p:nvPr/>
        </p:nvSpPr>
        <p:spPr>
          <a:xfrm>
            <a:off x="11126031" y="6450523"/>
            <a:ext cx="928013" cy="38277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799" dirty="0">
              <a:solidFill>
                <a:prstClr val="black"/>
              </a:solidFill>
              <a:latin typeface="Calibri" panose="020F0502020204030204"/>
            </a:endParaRPr>
          </a:p>
        </p:txBody>
      </p:sp>
      <p:sp>
        <p:nvSpPr>
          <p:cNvPr id="8" name="Slide Number Placeholder 2">
            <a:extLst>
              <a:ext uri="{FF2B5EF4-FFF2-40B4-BE49-F238E27FC236}">
                <a16:creationId xmlns:a16="http://schemas.microsoft.com/office/drawing/2014/main" id="{C3B15BEE-08CA-4566-92C5-F30E5AB61AC6}"/>
              </a:ext>
            </a:extLst>
          </p:cNvPr>
          <p:cNvSpPr txBox="1">
            <a:spLocks/>
          </p:cNvSpPr>
          <p:nvPr/>
        </p:nvSpPr>
        <p:spPr>
          <a:xfrm>
            <a:off x="9120367" y="6459396"/>
            <a:ext cx="2742486" cy="365030"/>
          </a:xfrm>
          <a:prstGeom prst="rect">
            <a:avLst/>
          </a:prstGeom>
        </p:spPr>
        <p:txBody>
          <a:bodyPr vert="horz" lIns="91416" tIns="45708" rIns="91416" bIns="45708"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C4AF156-C04C-4D8A-8F54-0A15A26320AC}" type="slidenum">
              <a:rPr lang="en-US" sz="1999" b="1">
                <a:solidFill>
                  <a:prstClr val="black"/>
                </a:solidFill>
                <a:latin typeface="Calibri" panose="020F0502020204030204"/>
              </a:rPr>
              <a:pPr/>
              <a:t>58</a:t>
            </a:fld>
            <a:endParaRPr lang="en-US" sz="1999" b="1" dirty="0">
              <a:solidFill>
                <a:prstClr val="black"/>
              </a:solidFill>
              <a:latin typeface="Calibri" panose="020F0502020204030204"/>
            </a:endParaRPr>
          </a:p>
        </p:txBody>
      </p:sp>
      <p:pic>
        <p:nvPicPr>
          <p:cNvPr id="9" name="Picture 8">
            <a:extLst>
              <a:ext uri="{FF2B5EF4-FFF2-40B4-BE49-F238E27FC236}">
                <a16:creationId xmlns:a16="http://schemas.microsoft.com/office/drawing/2014/main" id="{1816246F-2746-44F8-A56C-8132A203CF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067415"/>
            <a:ext cx="12188825" cy="5205054"/>
          </a:xfrm>
          <a:prstGeom prst="rect">
            <a:avLst/>
          </a:prstGeom>
        </p:spPr>
      </p:pic>
      <p:sp>
        <p:nvSpPr>
          <p:cNvPr id="10" name="Rectangle 9">
            <a:extLst>
              <a:ext uri="{FF2B5EF4-FFF2-40B4-BE49-F238E27FC236}">
                <a16:creationId xmlns:a16="http://schemas.microsoft.com/office/drawing/2014/main" id="{A0CE00DF-FAF6-4DC3-8B09-5BFCBBCBE52A}"/>
              </a:ext>
            </a:extLst>
          </p:cNvPr>
          <p:cNvSpPr/>
          <p:nvPr/>
        </p:nvSpPr>
        <p:spPr>
          <a:xfrm>
            <a:off x="0" y="402638"/>
            <a:ext cx="12188824" cy="584623"/>
          </a:xfrm>
          <a:prstGeom prst="rect">
            <a:avLst/>
          </a:prstGeom>
          <a:solidFill>
            <a:schemeClr val="accent5">
              <a:lumMod val="20000"/>
              <a:lumOff val="80000"/>
            </a:schemeClr>
          </a:solidFill>
          <a:ln>
            <a:solidFill>
              <a:schemeClr val="tx1"/>
            </a:solidFill>
          </a:ln>
        </p:spPr>
        <p:txBody>
          <a:bodyPr wrap="square">
            <a:spAutoFit/>
          </a:bodyPr>
          <a:lstStyle/>
          <a:p>
            <a:r>
              <a:rPr lang="en-US" sz="3199" dirty="0">
                <a:latin typeface="Calibri" panose="020F0502020204030204" pitchFamily="34" charset="0"/>
                <a:ea typeface="Calibri" panose="020F0502020204030204" pitchFamily="34" charset="0"/>
                <a:cs typeface="Times New Roman" panose="02020603050405020304" pitchFamily="18" charset="0"/>
              </a:rPr>
              <a:t>Actual – Apr’ 2018</a:t>
            </a:r>
            <a:endParaRPr lang="en-IN" sz="3199" dirty="0"/>
          </a:p>
        </p:txBody>
      </p:sp>
      <p:sp>
        <p:nvSpPr>
          <p:cNvPr id="11" name="Rectangle 10">
            <a:extLst>
              <a:ext uri="{FF2B5EF4-FFF2-40B4-BE49-F238E27FC236}">
                <a16:creationId xmlns:a16="http://schemas.microsoft.com/office/drawing/2014/main" id="{F9854A0A-BA6C-453C-90A5-35894CFAE297}"/>
              </a:ext>
            </a:extLst>
          </p:cNvPr>
          <p:cNvSpPr/>
          <p:nvPr/>
        </p:nvSpPr>
        <p:spPr>
          <a:xfrm>
            <a:off x="9380096" y="413268"/>
            <a:ext cx="2808729" cy="58772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199" dirty="0">
                <a:solidFill>
                  <a:schemeClr val="tx1"/>
                </a:solidFill>
              </a:rPr>
              <a:t>Scenario-6</a:t>
            </a:r>
          </a:p>
        </p:txBody>
      </p:sp>
    </p:spTree>
    <p:extLst>
      <p:ext uri="{BB962C8B-B14F-4D97-AF65-F5344CB8AC3E}">
        <p14:creationId xmlns:p14="http://schemas.microsoft.com/office/powerpoint/2010/main" val="953458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4A00BBF5-7B4E-4006-BE00-6F57704FE53C}"/>
              </a:ext>
            </a:extLst>
          </p:cNvPr>
          <p:cNvSpPr/>
          <p:nvPr/>
        </p:nvSpPr>
        <p:spPr>
          <a:xfrm>
            <a:off x="3005431" y="6450523"/>
            <a:ext cx="4970506" cy="38277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799" dirty="0">
              <a:solidFill>
                <a:prstClr val="black"/>
              </a:solidFill>
              <a:latin typeface="Calibri" panose="020F0502020204030204"/>
            </a:endParaRPr>
          </a:p>
        </p:txBody>
      </p:sp>
      <p:sp>
        <p:nvSpPr>
          <p:cNvPr id="6" name="Footer Placeholder 1">
            <a:extLst>
              <a:ext uri="{FF2B5EF4-FFF2-40B4-BE49-F238E27FC236}">
                <a16:creationId xmlns:a16="http://schemas.microsoft.com/office/drawing/2014/main" id="{36D727A1-A9C2-4054-9863-32F4588EC7D3}"/>
              </a:ext>
            </a:extLst>
          </p:cNvPr>
          <p:cNvSpPr txBox="1">
            <a:spLocks/>
          </p:cNvSpPr>
          <p:nvPr/>
        </p:nvSpPr>
        <p:spPr>
          <a:xfrm>
            <a:off x="4060900" y="6441652"/>
            <a:ext cx="4113728" cy="365030"/>
          </a:xfrm>
          <a:prstGeom prst="rect">
            <a:avLst/>
          </a:prstGeom>
        </p:spPr>
        <p:txBody>
          <a:bodyPr vert="horz" lIns="91416" tIns="45708" rIns="91416" bIns="45708"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399" b="1" dirty="0">
                <a:solidFill>
                  <a:prstClr val="black"/>
                </a:solidFill>
                <a:latin typeface="Calibri" panose="020F0502020204030204"/>
              </a:rPr>
              <a:t>www.gstindia.biz</a:t>
            </a:r>
          </a:p>
        </p:txBody>
      </p:sp>
      <p:sp>
        <p:nvSpPr>
          <p:cNvPr id="7" name="Rectangle: Rounded Corners 6">
            <a:extLst>
              <a:ext uri="{FF2B5EF4-FFF2-40B4-BE49-F238E27FC236}">
                <a16:creationId xmlns:a16="http://schemas.microsoft.com/office/drawing/2014/main" id="{3337C630-ECEC-4279-AB56-708C09017132}"/>
              </a:ext>
            </a:extLst>
          </p:cNvPr>
          <p:cNvSpPr/>
          <p:nvPr/>
        </p:nvSpPr>
        <p:spPr>
          <a:xfrm>
            <a:off x="11126031" y="6450523"/>
            <a:ext cx="928013" cy="38277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799" dirty="0">
              <a:solidFill>
                <a:prstClr val="black"/>
              </a:solidFill>
              <a:latin typeface="Calibri" panose="020F0502020204030204"/>
            </a:endParaRPr>
          </a:p>
        </p:txBody>
      </p:sp>
      <p:sp>
        <p:nvSpPr>
          <p:cNvPr id="8" name="Slide Number Placeholder 2">
            <a:extLst>
              <a:ext uri="{FF2B5EF4-FFF2-40B4-BE49-F238E27FC236}">
                <a16:creationId xmlns:a16="http://schemas.microsoft.com/office/drawing/2014/main" id="{C3B15BEE-08CA-4566-92C5-F30E5AB61AC6}"/>
              </a:ext>
            </a:extLst>
          </p:cNvPr>
          <p:cNvSpPr txBox="1">
            <a:spLocks/>
          </p:cNvSpPr>
          <p:nvPr/>
        </p:nvSpPr>
        <p:spPr>
          <a:xfrm>
            <a:off x="9120367" y="6459396"/>
            <a:ext cx="2742486" cy="365030"/>
          </a:xfrm>
          <a:prstGeom prst="rect">
            <a:avLst/>
          </a:prstGeom>
        </p:spPr>
        <p:txBody>
          <a:bodyPr vert="horz" lIns="91416" tIns="45708" rIns="91416" bIns="45708"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C4AF156-C04C-4D8A-8F54-0A15A26320AC}" type="slidenum">
              <a:rPr lang="en-US" sz="1999" b="1">
                <a:solidFill>
                  <a:prstClr val="black"/>
                </a:solidFill>
                <a:latin typeface="Calibri" panose="020F0502020204030204"/>
              </a:rPr>
              <a:pPr/>
              <a:t>59</a:t>
            </a:fld>
            <a:endParaRPr lang="en-US" sz="1999" b="1" dirty="0">
              <a:solidFill>
                <a:prstClr val="black"/>
              </a:solidFill>
              <a:latin typeface="Calibri" panose="020F0502020204030204"/>
            </a:endParaRPr>
          </a:p>
        </p:txBody>
      </p:sp>
      <p:pic>
        <p:nvPicPr>
          <p:cNvPr id="9" name="Picture 8">
            <a:extLst>
              <a:ext uri="{FF2B5EF4-FFF2-40B4-BE49-F238E27FC236}">
                <a16:creationId xmlns:a16="http://schemas.microsoft.com/office/drawing/2014/main" id="{BEF7EBCA-574B-4964-9498-7943A82D41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143192"/>
            <a:ext cx="12188825" cy="5086757"/>
          </a:xfrm>
          <a:prstGeom prst="rect">
            <a:avLst/>
          </a:prstGeom>
        </p:spPr>
      </p:pic>
      <p:sp>
        <p:nvSpPr>
          <p:cNvPr id="10" name="Rectangle 9">
            <a:extLst>
              <a:ext uri="{FF2B5EF4-FFF2-40B4-BE49-F238E27FC236}">
                <a16:creationId xmlns:a16="http://schemas.microsoft.com/office/drawing/2014/main" id="{C86926D6-DC58-42DE-A5FB-64A84F6208A9}"/>
              </a:ext>
            </a:extLst>
          </p:cNvPr>
          <p:cNvSpPr/>
          <p:nvPr/>
        </p:nvSpPr>
        <p:spPr>
          <a:xfrm>
            <a:off x="0" y="437063"/>
            <a:ext cx="12188825" cy="584623"/>
          </a:xfrm>
          <a:prstGeom prst="rect">
            <a:avLst/>
          </a:prstGeom>
          <a:solidFill>
            <a:schemeClr val="accent5">
              <a:lumMod val="20000"/>
              <a:lumOff val="80000"/>
            </a:schemeClr>
          </a:solidFill>
          <a:ln>
            <a:solidFill>
              <a:schemeClr val="tx1"/>
            </a:solidFill>
          </a:ln>
        </p:spPr>
        <p:txBody>
          <a:bodyPr wrap="square">
            <a:spAutoFit/>
          </a:bodyPr>
          <a:lstStyle/>
          <a:p>
            <a:pPr algn="just"/>
            <a:r>
              <a:rPr lang="en-US" sz="3199" dirty="0">
                <a:latin typeface="Calibri" panose="020F0502020204030204" pitchFamily="34" charset="0"/>
                <a:cs typeface="Times New Roman" panose="02020603050405020304" pitchFamily="18" charset="0"/>
              </a:rPr>
              <a:t>Report in May’18 corresponding to Apr’18</a:t>
            </a:r>
            <a:endParaRPr lang="en-IN" sz="3199" dirty="0"/>
          </a:p>
        </p:txBody>
      </p:sp>
      <p:sp>
        <p:nvSpPr>
          <p:cNvPr id="11" name="Rectangle 10">
            <a:extLst>
              <a:ext uri="{FF2B5EF4-FFF2-40B4-BE49-F238E27FC236}">
                <a16:creationId xmlns:a16="http://schemas.microsoft.com/office/drawing/2014/main" id="{3D6C57CD-0986-40A7-9087-B2EA9F653F35}"/>
              </a:ext>
            </a:extLst>
          </p:cNvPr>
          <p:cNvSpPr/>
          <p:nvPr/>
        </p:nvSpPr>
        <p:spPr>
          <a:xfrm>
            <a:off x="9380096" y="413268"/>
            <a:ext cx="2808729" cy="58772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199" dirty="0">
                <a:solidFill>
                  <a:schemeClr val="tx1"/>
                </a:solidFill>
              </a:rPr>
              <a:t>Scenario-6</a:t>
            </a:r>
          </a:p>
        </p:txBody>
      </p:sp>
      <p:graphicFrame>
        <p:nvGraphicFramePr>
          <p:cNvPr id="13" name="Table 12">
            <a:extLst>
              <a:ext uri="{FF2B5EF4-FFF2-40B4-BE49-F238E27FC236}">
                <a16:creationId xmlns:a16="http://schemas.microsoft.com/office/drawing/2014/main" id="{DDEA712B-10B0-4276-9456-AD1CF59010D3}"/>
              </a:ext>
            </a:extLst>
          </p:cNvPr>
          <p:cNvGraphicFramePr>
            <a:graphicFrameLocks noGrp="1"/>
          </p:cNvGraphicFramePr>
          <p:nvPr>
            <p:extLst/>
          </p:nvPr>
        </p:nvGraphicFramePr>
        <p:xfrm>
          <a:off x="9579" y="5313513"/>
          <a:ext cx="4519676" cy="982062"/>
        </p:xfrm>
        <a:graphic>
          <a:graphicData uri="http://schemas.openxmlformats.org/drawingml/2006/table">
            <a:tbl>
              <a:tblPr>
                <a:tableStyleId>{5C22544A-7EE6-4342-B048-85BDC9FD1C3A}</a:tableStyleId>
              </a:tblPr>
              <a:tblGrid>
                <a:gridCol w="3104724">
                  <a:extLst>
                    <a:ext uri="{9D8B030D-6E8A-4147-A177-3AD203B41FA5}">
                      <a16:colId xmlns:a16="http://schemas.microsoft.com/office/drawing/2014/main" val="1343569175"/>
                    </a:ext>
                  </a:extLst>
                </a:gridCol>
                <a:gridCol w="1414952">
                  <a:extLst>
                    <a:ext uri="{9D8B030D-6E8A-4147-A177-3AD203B41FA5}">
                      <a16:colId xmlns:a16="http://schemas.microsoft.com/office/drawing/2014/main" val="712278787"/>
                    </a:ext>
                  </a:extLst>
                </a:gridCol>
              </a:tblGrid>
              <a:tr h="327354">
                <a:tc>
                  <a:txBody>
                    <a:bodyPr/>
                    <a:lstStyle/>
                    <a:p>
                      <a:pPr algn="l" fontAlgn="b"/>
                      <a:r>
                        <a:rPr lang="en-US" sz="1800" u="none" strike="noStrike" dirty="0">
                          <a:solidFill>
                            <a:schemeClr val="tx1"/>
                          </a:solidFill>
                          <a:effectLst/>
                        </a:rPr>
                        <a:t>May'18 Actual</a:t>
                      </a:r>
                      <a:endParaRPr lang="en-US" sz="1800" b="0" i="0" u="none" strike="noStrike" dirty="0">
                        <a:solidFill>
                          <a:schemeClr val="tx1"/>
                        </a:solidFill>
                        <a:effectLst/>
                        <a:latin typeface="Calibri" panose="020F0502020204030204" pitchFamily="34" charset="0"/>
                      </a:endParaRPr>
                    </a:p>
                  </a:txBody>
                  <a:tcPr marL="9523" marR="9523" marT="95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r" fontAlgn="b"/>
                      <a:r>
                        <a:rPr lang="en-US" sz="1800" u="none" strike="noStrike" dirty="0">
                          <a:solidFill>
                            <a:schemeClr val="tx1"/>
                          </a:solidFill>
                          <a:effectLst/>
                        </a:rPr>
                        <a:t>1,42,000</a:t>
                      </a:r>
                      <a:endParaRPr lang="en-US" sz="1800" b="0" i="0" u="none" strike="noStrike" dirty="0">
                        <a:solidFill>
                          <a:schemeClr val="tx1"/>
                        </a:solidFill>
                        <a:effectLst/>
                        <a:latin typeface="Calibri" panose="020F0502020204030204" pitchFamily="34" charset="0"/>
                      </a:endParaRPr>
                    </a:p>
                  </a:txBody>
                  <a:tcPr marL="9523" marR="9523" marT="95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1805678207"/>
                  </a:ext>
                </a:extLst>
              </a:tr>
              <a:tr h="327354">
                <a:tc>
                  <a:txBody>
                    <a:bodyPr/>
                    <a:lstStyle/>
                    <a:p>
                      <a:pPr algn="l" fontAlgn="b"/>
                      <a:r>
                        <a:rPr lang="en-US" sz="1800" u="none" strike="noStrike" dirty="0">
                          <a:solidFill>
                            <a:schemeClr val="tx1"/>
                          </a:solidFill>
                          <a:effectLst/>
                        </a:rPr>
                        <a:t>Add -Apr'18</a:t>
                      </a:r>
                      <a:endParaRPr lang="en-US" sz="1800" b="0" i="0" u="none" strike="noStrike" dirty="0">
                        <a:solidFill>
                          <a:schemeClr val="tx1"/>
                        </a:solidFill>
                        <a:effectLst/>
                        <a:latin typeface="Calibri" panose="020F0502020204030204" pitchFamily="34" charset="0"/>
                      </a:endParaRPr>
                    </a:p>
                  </a:txBody>
                  <a:tcPr marL="9523" marR="9523" marT="95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r" fontAlgn="b"/>
                      <a:r>
                        <a:rPr lang="en-US" sz="1800" b="0" i="0" u="none" strike="noStrike" dirty="0">
                          <a:solidFill>
                            <a:schemeClr val="tx1"/>
                          </a:solidFill>
                          <a:effectLst/>
                          <a:latin typeface="Calibri" panose="020F0502020204030204" pitchFamily="34" charset="0"/>
                        </a:rPr>
                        <a:t>1,00,000</a:t>
                      </a:r>
                    </a:p>
                  </a:txBody>
                  <a:tcPr marL="9523" marR="9523" marT="95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454812038"/>
                  </a:ext>
                </a:extLst>
              </a:tr>
              <a:tr h="327354">
                <a:tc>
                  <a:txBody>
                    <a:bodyPr/>
                    <a:lstStyle/>
                    <a:p>
                      <a:pPr algn="l" fontAlgn="b"/>
                      <a:r>
                        <a:rPr lang="en-US" sz="1800" u="none" strike="noStrike" dirty="0">
                          <a:solidFill>
                            <a:schemeClr val="tx1"/>
                          </a:solidFill>
                          <a:effectLst/>
                        </a:rPr>
                        <a:t>May'18 Reported</a:t>
                      </a:r>
                      <a:endParaRPr lang="en-US" sz="1800" b="0" i="0" u="none" strike="noStrike" dirty="0">
                        <a:solidFill>
                          <a:schemeClr val="tx1"/>
                        </a:solidFill>
                        <a:effectLst/>
                        <a:latin typeface="Calibri" panose="020F0502020204030204" pitchFamily="34" charset="0"/>
                      </a:endParaRPr>
                    </a:p>
                  </a:txBody>
                  <a:tcPr marL="9523" marR="9523" marT="95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r" fontAlgn="b"/>
                      <a:r>
                        <a:rPr lang="en-US" sz="1800" u="none" strike="noStrike" dirty="0">
                          <a:solidFill>
                            <a:schemeClr val="tx1"/>
                          </a:solidFill>
                          <a:effectLst/>
                        </a:rPr>
                        <a:t>2,42,000</a:t>
                      </a:r>
                      <a:endParaRPr lang="en-US" sz="1800" b="0" i="0" u="none" strike="noStrike" dirty="0">
                        <a:solidFill>
                          <a:schemeClr val="tx1"/>
                        </a:solidFill>
                        <a:effectLst/>
                        <a:latin typeface="Calibri" panose="020F0502020204030204" pitchFamily="34" charset="0"/>
                      </a:endParaRPr>
                    </a:p>
                  </a:txBody>
                  <a:tcPr marL="9523" marR="9523" marT="95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103871711"/>
                  </a:ext>
                </a:extLst>
              </a:tr>
            </a:tbl>
          </a:graphicData>
        </a:graphic>
      </p:graphicFrame>
      <p:graphicFrame>
        <p:nvGraphicFramePr>
          <p:cNvPr id="15" name="Table 14">
            <a:extLst>
              <a:ext uri="{FF2B5EF4-FFF2-40B4-BE49-F238E27FC236}">
                <a16:creationId xmlns:a16="http://schemas.microsoft.com/office/drawing/2014/main" id="{0EDF6639-4EBF-4BD8-9EE3-807761EE8403}"/>
              </a:ext>
            </a:extLst>
          </p:cNvPr>
          <p:cNvGraphicFramePr>
            <a:graphicFrameLocks noGrp="1"/>
          </p:cNvGraphicFramePr>
          <p:nvPr>
            <p:extLst/>
          </p:nvPr>
        </p:nvGraphicFramePr>
        <p:xfrm>
          <a:off x="8043110" y="5291445"/>
          <a:ext cx="4145714" cy="982062"/>
        </p:xfrm>
        <a:graphic>
          <a:graphicData uri="http://schemas.openxmlformats.org/drawingml/2006/table">
            <a:tbl>
              <a:tblPr>
                <a:tableStyleId>{5C22544A-7EE6-4342-B048-85BDC9FD1C3A}</a:tableStyleId>
              </a:tblPr>
              <a:tblGrid>
                <a:gridCol w="3194301">
                  <a:extLst>
                    <a:ext uri="{9D8B030D-6E8A-4147-A177-3AD203B41FA5}">
                      <a16:colId xmlns:a16="http://schemas.microsoft.com/office/drawing/2014/main" val="3862009320"/>
                    </a:ext>
                  </a:extLst>
                </a:gridCol>
                <a:gridCol w="951413">
                  <a:extLst>
                    <a:ext uri="{9D8B030D-6E8A-4147-A177-3AD203B41FA5}">
                      <a16:colId xmlns:a16="http://schemas.microsoft.com/office/drawing/2014/main" val="3949822471"/>
                    </a:ext>
                  </a:extLst>
                </a:gridCol>
              </a:tblGrid>
              <a:tr h="327354">
                <a:tc>
                  <a:txBody>
                    <a:bodyPr/>
                    <a:lstStyle/>
                    <a:p>
                      <a:pPr algn="l" fontAlgn="b"/>
                      <a:r>
                        <a:rPr lang="en-US" sz="1900" u="none" strike="noStrike" dirty="0">
                          <a:effectLst/>
                        </a:rPr>
                        <a:t>May'18 Actual</a:t>
                      </a:r>
                      <a:endParaRPr lang="en-US" sz="1900" b="0" i="0" u="none" strike="noStrike" dirty="0">
                        <a:solidFill>
                          <a:srgbClr val="FF0000"/>
                        </a:solidFill>
                        <a:effectLst/>
                        <a:latin typeface="Calibri" panose="020F0502020204030204" pitchFamily="34" charset="0"/>
                      </a:endParaRPr>
                    </a:p>
                  </a:txBody>
                  <a:tcPr marL="9523" marR="9523" marT="9523" marB="0" anchor="b">
                    <a:solidFill>
                      <a:srgbClr val="FFC000"/>
                    </a:solidFill>
                  </a:tcPr>
                </a:tc>
                <a:tc>
                  <a:txBody>
                    <a:bodyPr/>
                    <a:lstStyle/>
                    <a:p>
                      <a:pPr algn="r" fontAlgn="b"/>
                      <a:r>
                        <a:rPr lang="en-US" sz="1900" u="none" strike="noStrike" dirty="0">
                          <a:effectLst/>
                        </a:rPr>
                        <a:t>2,55,60</a:t>
                      </a:r>
                      <a:endParaRPr lang="en-US" sz="1900" b="0" i="0" u="none" strike="noStrike" dirty="0">
                        <a:solidFill>
                          <a:srgbClr val="FF0000"/>
                        </a:solidFill>
                        <a:effectLst/>
                        <a:latin typeface="Calibri" panose="020F0502020204030204" pitchFamily="34" charset="0"/>
                      </a:endParaRPr>
                    </a:p>
                  </a:txBody>
                  <a:tcPr marL="9523" marR="9523" marT="9523" marB="0" anchor="b">
                    <a:solidFill>
                      <a:srgbClr val="FFC000"/>
                    </a:solidFill>
                  </a:tcPr>
                </a:tc>
                <a:extLst>
                  <a:ext uri="{0D108BD9-81ED-4DB2-BD59-A6C34878D82A}">
                    <a16:rowId xmlns:a16="http://schemas.microsoft.com/office/drawing/2014/main" val="1784646962"/>
                  </a:ext>
                </a:extLst>
              </a:tr>
              <a:tr h="327354">
                <a:tc>
                  <a:txBody>
                    <a:bodyPr/>
                    <a:lstStyle/>
                    <a:p>
                      <a:pPr algn="l" fontAlgn="b"/>
                      <a:r>
                        <a:rPr lang="en-US" sz="1900" u="none" strike="noStrike" dirty="0">
                          <a:effectLst/>
                        </a:rPr>
                        <a:t>Add liability-Apr'18</a:t>
                      </a:r>
                      <a:endParaRPr lang="en-US" sz="1900" b="0" i="0" u="none" strike="noStrike" dirty="0">
                        <a:solidFill>
                          <a:srgbClr val="FF0000"/>
                        </a:solidFill>
                        <a:effectLst/>
                        <a:latin typeface="Calibri" panose="020F0502020204030204" pitchFamily="34" charset="0"/>
                      </a:endParaRPr>
                    </a:p>
                  </a:txBody>
                  <a:tcPr marL="9523" marR="9523" marT="9523" marB="0" anchor="b">
                    <a:solidFill>
                      <a:srgbClr val="FFC000"/>
                    </a:solidFill>
                  </a:tcPr>
                </a:tc>
                <a:tc>
                  <a:txBody>
                    <a:bodyPr/>
                    <a:lstStyle/>
                    <a:p>
                      <a:pPr algn="r" fontAlgn="b"/>
                      <a:r>
                        <a:rPr lang="en-US" sz="1900" u="none" strike="noStrike" dirty="0">
                          <a:effectLst/>
                        </a:rPr>
                        <a:t>1,80,00</a:t>
                      </a:r>
                      <a:endParaRPr lang="en-US" sz="1900" b="0" i="0" u="none" strike="noStrike" dirty="0">
                        <a:solidFill>
                          <a:srgbClr val="FF0000"/>
                        </a:solidFill>
                        <a:effectLst/>
                        <a:latin typeface="Calibri" panose="020F0502020204030204" pitchFamily="34" charset="0"/>
                      </a:endParaRPr>
                    </a:p>
                  </a:txBody>
                  <a:tcPr marL="9523" marR="9523" marT="9523" marB="0" anchor="b">
                    <a:solidFill>
                      <a:srgbClr val="FFC000"/>
                    </a:solidFill>
                  </a:tcPr>
                </a:tc>
                <a:extLst>
                  <a:ext uri="{0D108BD9-81ED-4DB2-BD59-A6C34878D82A}">
                    <a16:rowId xmlns:a16="http://schemas.microsoft.com/office/drawing/2014/main" val="3422975404"/>
                  </a:ext>
                </a:extLst>
              </a:tr>
              <a:tr h="327354">
                <a:tc>
                  <a:txBody>
                    <a:bodyPr/>
                    <a:lstStyle/>
                    <a:p>
                      <a:pPr algn="l" fontAlgn="b"/>
                      <a:r>
                        <a:rPr lang="en-US" sz="1900" u="none" strike="noStrike" dirty="0">
                          <a:effectLst/>
                        </a:rPr>
                        <a:t>May'18 Reported</a:t>
                      </a:r>
                      <a:endParaRPr lang="en-US" sz="1900" b="0" i="0" u="none" strike="noStrike" dirty="0">
                        <a:solidFill>
                          <a:srgbClr val="FF0000"/>
                        </a:solidFill>
                        <a:effectLst/>
                        <a:latin typeface="Calibri" panose="020F0502020204030204" pitchFamily="34" charset="0"/>
                      </a:endParaRPr>
                    </a:p>
                  </a:txBody>
                  <a:tcPr marL="9523" marR="9523" marT="9523" marB="0" anchor="b">
                    <a:solidFill>
                      <a:srgbClr val="FFC000"/>
                    </a:solidFill>
                  </a:tcPr>
                </a:tc>
                <a:tc>
                  <a:txBody>
                    <a:bodyPr/>
                    <a:lstStyle/>
                    <a:p>
                      <a:pPr algn="r" fontAlgn="b"/>
                      <a:r>
                        <a:rPr lang="en-US" sz="1900" u="none" strike="noStrike" dirty="0">
                          <a:effectLst/>
                        </a:rPr>
                        <a:t>43,560</a:t>
                      </a:r>
                      <a:endParaRPr lang="en-US" sz="1900" b="0" i="0" u="none" strike="noStrike" dirty="0">
                        <a:solidFill>
                          <a:srgbClr val="FF0000"/>
                        </a:solidFill>
                        <a:effectLst/>
                        <a:latin typeface="Calibri" panose="020F0502020204030204" pitchFamily="34" charset="0"/>
                      </a:endParaRPr>
                    </a:p>
                  </a:txBody>
                  <a:tcPr marL="9523" marR="9523" marT="9523" marB="0" anchor="b">
                    <a:solidFill>
                      <a:srgbClr val="FFC000"/>
                    </a:solidFill>
                  </a:tcPr>
                </a:tc>
                <a:extLst>
                  <a:ext uri="{0D108BD9-81ED-4DB2-BD59-A6C34878D82A}">
                    <a16:rowId xmlns:a16="http://schemas.microsoft.com/office/drawing/2014/main" val="1872595985"/>
                  </a:ext>
                </a:extLst>
              </a:tr>
            </a:tbl>
          </a:graphicData>
        </a:graphic>
      </p:graphicFrame>
      <p:sp>
        <p:nvSpPr>
          <p:cNvPr id="12" name="Arrow: Up 11">
            <a:extLst>
              <a:ext uri="{FF2B5EF4-FFF2-40B4-BE49-F238E27FC236}">
                <a16:creationId xmlns:a16="http://schemas.microsoft.com/office/drawing/2014/main" id="{E637A8F1-BB2E-42D7-B4F0-FEDFDE9832D2}"/>
              </a:ext>
            </a:extLst>
          </p:cNvPr>
          <p:cNvSpPr/>
          <p:nvPr/>
        </p:nvSpPr>
        <p:spPr>
          <a:xfrm rot="13212139">
            <a:off x="2995247" y="3344200"/>
            <a:ext cx="176861" cy="2333736"/>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dirty="0"/>
          </a:p>
        </p:txBody>
      </p:sp>
      <p:sp>
        <p:nvSpPr>
          <p:cNvPr id="14" name="Arrow: Up 13">
            <a:extLst>
              <a:ext uri="{FF2B5EF4-FFF2-40B4-BE49-F238E27FC236}">
                <a16:creationId xmlns:a16="http://schemas.microsoft.com/office/drawing/2014/main" id="{BFD62451-6309-4014-90F8-BF5F24A65BDF}"/>
              </a:ext>
            </a:extLst>
          </p:cNvPr>
          <p:cNvSpPr/>
          <p:nvPr/>
        </p:nvSpPr>
        <p:spPr>
          <a:xfrm rot="7797215">
            <a:off x="6939098" y="3272854"/>
            <a:ext cx="224707" cy="2685201"/>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dirty="0"/>
          </a:p>
        </p:txBody>
      </p:sp>
    </p:spTree>
    <p:extLst>
      <p:ext uri="{BB962C8B-B14F-4D97-AF65-F5344CB8AC3E}">
        <p14:creationId xmlns:p14="http://schemas.microsoft.com/office/powerpoint/2010/main" val="805310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304800"/>
            <a:ext cx="9066212" cy="533400"/>
          </a:xfrm>
        </p:spPr>
        <p:txBody>
          <a:bodyPr/>
          <a:lstStyle/>
          <a:p>
            <a:r>
              <a:rPr lang="en-US" dirty="0"/>
              <a:t>Books of Account</a:t>
            </a:r>
          </a:p>
        </p:txBody>
      </p:sp>
      <p:graphicFrame>
        <p:nvGraphicFramePr>
          <p:cNvPr id="4" name="Diagram 3">
            <a:extLst>
              <a:ext uri="{FF2B5EF4-FFF2-40B4-BE49-F238E27FC236}">
                <a16:creationId xmlns:a16="http://schemas.microsoft.com/office/drawing/2014/main" id="{9B22DF55-51E2-4276-85CA-55BF986D187A}"/>
              </a:ext>
            </a:extLst>
          </p:cNvPr>
          <p:cNvGraphicFramePr/>
          <p:nvPr>
            <p:extLst>
              <p:ext uri="{D42A27DB-BD31-4B8C-83A1-F6EECF244321}">
                <p14:modId xmlns:p14="http://schemas.microsoft.com/office/powerpoint/2010/main" val="519056028"/>
              </p:ext>
            </p:extLst>
          </p:nvPr>
        </p:nvGraphicFramePr>
        <p:xfrm>
          <a:off x="379412" y="838200"/>
          <a:ext cx="11582400" cy="52994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Rounded Corners 4">
            <a:extLst>
              <a:ext uri="{FF2B5EF4-FFF2-40B4-BE49-F238E27FC236}">
                <a16:creationId xmlns:a16="http://schemas.microsoft.com/office/drawing/2014/main" id="{631A0574-FE3C-488C-8FFD-23E936399C9C}"/>
              </a:ext>
            </a:extLst>
          </p:cNvPr>
          <p:cNvSpPr/>
          <p:nvPr/>
        </p:nvSpPr>
        <p:spPr>
          <a:xfrm>
            <a:off x="3004625" y="6451310"/>
            <a:ext cx="4971801" cy="38287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6" name="Footer Placeholder 1">
            <a:extLst>
              <a:ext uri="{FF2B5EF4-FFF2-40B4-BE49-F238E27FC236}">
                <a16:creationId xmlns:a16="http://schemas.microsoft.com/office/drawing/2014/main" id="{10E54567-A4F4-4953-AFD3-E3FDF85F67A1}"/>
              </a:ext>
            </a:extLst>
          </p:cNvPr>
          <p:cNvSpPr txBox="1">
            <a:spLocks/>
          </p:cNvSpPr>
          <p:nvPr/>
        </p:nvSpPr>
        <p:spPr>
          <a:xfrm>
            <a:off x="4060370" y="6442435"/>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b="1" dirty="0">
                <a:solidFill>
                  <a:schemeClr val="tx1"/>
                </a:solidFill>
              </a:rPr>
              <a:t>www.gstindia.biz</a:t>
            </a:r>
          </a:p>
        </p:txBody>
      </p:sp>
      <p:sp>
        <p:nvSpPr>
          <p:cNvPr id="7" name="Rectangle: Rounded Corners 6">
            <a:extLst>
              <a:ext uri="{FF2B5EF4-FFF2-40B4-BE49-F238E27FC236}">
                <a16:creationId xmlns:a16="http://schemas.microsoft.com/office/drawing/2014/main" id="{1660D5DA-73D7-4099-BAB7-37D03DE5DF7B}"/>
              </a:ext>
            </a:extLst>
          </p:cNvPr>
          <p:cNvSpPr/>
          <p:nvPr/>
        </p:nvSpPr>
        <p:spPr>
          <a:xfrm>
            <a:off x="11127340" y="6451310"/>
            <a:ext cx="928255" cy="38287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8" name="Slide Number Placeholder 2">
            <a:extLst>
              <a:ext uri="{FF2B5EF4-FFF2-40B4-BE49-F238E27FC236}">
                <a16:creationId xmlns:a16="http://schemas.microsoft.com/office/drawing/2014/main" id="{C6A6A22F-DB45-484C-8590-4D4BD8131A37}"/>
              </a:ext>
            </a:extLst>
          </p:cNvPr>
          <p:cNvSpPr txBox="1">
            <a:spLocks/>
          </p:cNvSpPr>
          <p:nvPr/>
        </p:nvSpPr>
        <p:spPr>
          <a:xfrm>
            <a:off x="9121155" y="6460184"/>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C4AF156-C04C-4D8A-8F54-0A15A26320AC}" type="slidenum">
              <a:rPr lang="en-US" sz="2000" b="1" smtClean="0">
                <a:solidFill>
                  <a:schemeClr val="tx1"/>
                </a:solidFill>
              </a:rPr>
              <a:pPr/>
              <a:t>6</a:t>
            </a:fld>
            <a:endParaRPr lang="en-US" sz="2000" b="1" dirty="0">
              <a:solidFill>
                <a:schemeClr val="tx1"/>
              </a:solidFill>
            </a:endParaRPr>
          </a:p>
        </p:txBody>
      </p:sp>
    </p:spTree>
    <p:extLst>
      <p:ext uri="{BB962C8B-B14F-4D97-AF65-F5344CB8AC3E}">
        <p14:creationId xmlns:p14="http://schemas.microsoft.com/office/powerpoint/2010/main" val="785530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4A00BBF5-7B4E-4006-BE00-6F57704FE53C}"/>
              </a:ext>
            </a:extLst>
          </p:cNvPr>
          <p:cNvSpPr/>
          <p:nvPr/>
        </p:nvSpPr>
        <p:spPr>
          <a:xfrm>
            <a:off x="3005431" y="6450523"/>
            <a:ext cx="4970506" cy="38277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799" dirty="0">
              <a:solidFill>
                <a:prstClr val="black"/>
              </a:solidFill>
              <a:latin typeface="Calibri" panose="020F0502020204030204"/>
            </a:endParaRPr>
          </a:p>
        </p:txBody>
      </p:sp>
      <p:sp>
        <p:nvSpPr>
          <p:cNvPr id="6" name="Footer Placeholder 1">
            <a:extLst>
              <a:ext uri="{FF2B5EF4-FFF2-40B4-BE49-F238E27FC236}">
                <a16:creationId xmlns:a16="http://schemas.microsoft.com/office/drawing/2014/main" id="{36D727A1-A9C2-4054-9863-32F4588EC7D3}"/>
              </a:ext>
            </a:extLst>
          </p:cNvPr>
          <p:cNvSpPr txBox="1">
            <a:spLocks/>
          </p:cNvSpPr>
          <p:nvPr/>
        </p:nvSpPr>
        <p:spPr>
          <a:xfrm>
            <a:off x="4060900" y="6441652"/>
            <a:ext cx="4113728" cy="365030"/>
          </a:xfrm>
          <a:prstGeom prst="rect">
            <a:avLst/>
          </a:prstGeom>
        </p:spPr>
        <p:txBody>
          <a:bodyPr vert="horz" lIns="91416" tIns="45708" rIns="91416" bIns="45708"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399" b="1" dirty="0">
                <a:solidFill>
                  <a:prstClr val="black"/>
                </a:solidFill>
                <a:latin typeface="Calibri" panose="020F0502020204030204"/>
              </a:rPr>
              <a:t>www.gstindia.biz</a:t>
            </a:r>
          </a:p>
        </p:txBody>
      </p:sp>
      <p:sp>
        <p:nvSpPr>
          <p:cNvPr id="7" name="Rectangle: Rounded Corners 6">
            <a:extLst>
              <a:ext uri="{FF2B5EF4-FFF2-40B4-BE49-F238E27FC236}">
                <a16:creationId xmlns:a16="http://schemas.microsoft.com/office/drawing/2014/main" id="{3337C630-ECEC-4279-AB56-708C09017132}"/>
              </a:ext>
            </a:extLst>
          </p:cNvPr>
          <p:cNvSpPr/>
          <p:nvPr/>
        </p:nvSpPr>
        <p:spPr>
          <a:xfrm>
            <a:off x="11126031" y="6450523"/>
            <a:ext cx="928013" cy="38277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799" dirty="0">
              <a:solidFill>
                <a:prstClr val="black"/>
              </a:solidFill>
              <a:latin typeface="Calibri" panose="020F0502020204030204"/>
            </a:endParaRPr>
          </a:p>
        </p:txBody>
      </p:sp>
      <p:sp>
        <p:nvSpPr>
          <p:cNvPr id="8" name="Slide Number Placeholder 2">
            <a:extLst>
              <a:ext uri="{FF2B5EF4-FFF2-40B4-BE49-F238E27FC236}">
                <a16:creationId xmlns:a16="http://schemas.microsoft.com/office/drawing/2014/main" id="{C3B15BEE-08CA-4566-92C5-F30E5AB61AC6}"/>
              </a:ext>
            </a:extLst>
          </p:cNvPr>
          <p:cNvSpPr txBox="1">
            <a:spLocks/>
          </p:cNvSpPr>
          <p:nvPr/>
        </p:nvSpPr>
        <p:spPr>
          <a:xfrm>
            <a:off x="9120367" y="6459396"/>
            <a:ext cx="2742486" cy="365030"/>
          </a:xfrm>
          <a:prstGeom prst="rect">
            <a:avLst/>
          </a:prstGeom>
        </p:spPr>
        <p:txBody>
          <a:bodyPr vert="horz" lIns="91416" tIns="45708" rIns="91416" bIns="45708"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C4AF156-C04C-4D8A-8F54-0A15A26320AC}" type="slidenum">
              <a:rPr lang="en-US" sz="1999" b="1">
                <a:solidFill>
                  <a:prstClr val="black"/>
                </a:solidFill>
                <a:latin typeface="Calibri" panose="020F0502020204030204"/>
              </a:rPr>
              <a:pPr/>
              <a:t>60</a:t>
            </a:fld>
            <a:endParaRPr lang="en-US" sz="1999" b="1" dirty="0">
              <a:solidFill>
                <a:prstClr val="black"/>
              </a:solidFill>
              <a:latin typeface="Calibri" panose="020F0502020204030204"/>
            </a:endParaRPr>
          </a:p>
        </p:txBody>
      </p:sp>
      <p:sp>
        <p:nvSpPr>
          <p:cNvPr id="10" name="Rectangle 9">
            <a:extLst>
              <a:ext uri="{FF2B5EF4-FFF2-40B4-BE49-F238E27FC236}">
                <a16:creationId xmlns:a16="http://schemas.microsoft.com/office/drawing/2014/main" id="{5962F5BE-C0C8-483A-BD17-BAE1A5D80782}"/>
              </a:ext>
            </a:extLst>
          </p:cNvPr>
          <p:cNvSpPr/>
          <p:nvPr/>
        </p:nvSpPr>
        <p:spPr>
          <a:xfrm>
            <a:off x="115879" y="404826"/>
            <a:ext cx="11938164" cy="539900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399" b="1" dirty="0">
              <a:solidFill>
                <a:schemeClr val="accent1"/>
              </a:solidFill>
            </a:endParaRPr>
          </a:p>
          <a:p>
            <a:pPr algn="ctr"/>
            <a:r>
              <a:rPr lang="en-IN" sz="2399" b="1" dirty="0">
                <a:solidFill>
                  <a:schemeClr val="accent1"/>
                </a:solidFill>
              </a:rPr>
              <a:t>Scenario-7 : Export Supplies under reported in GSTR 3B</a:t>
            </a:r>
          </a:p>
          <a:p>
            <a:pPr algn="ctr"/>
            <a:endParaRPr lang="en-IN" sz="2399" b="1" dirty="0">
              <a:solidFill>
                <a:schemeClr val="accent1"/>
              </a:solidFill>
            </a:endParaRPr>
          </a:p>
          <a:p>
            <a:pPr algn="just"/>
            <a:r>
              <a:rPr lang="en-IN" sz="1799" b="1" dirty="0">
                <a:solidFill>
                  <a:sysClr val="windowText" lastClr="000000"/>
                </a:solidFill>
              </a:rPr>
              <a:t>Company X has filed their return for the month of Apr’18,at the time of reconciliation with GSTR1 the company realise that they had  shown zero rated outward taxable supply as under reported taxable value Rs.10,000/-  and corresponding taxes i.e IGST  Rs.18,00/-  </a:t>
            </a:r>
            <a:r>
              <a:rPr lang="en-IN" sz="2399" b="1" i="1" dirty="0">
                <a:solidFill>
                  <a:sysClr val="windowText" lastClr="000000"/>
                </a:solidFill>
              </a:rPr>
              <a:t>instead of </a:t>
            </a:r>
            <a:r>
              <a:rPr lang="en-IN" sz="1799" b="1" dirty="0">
                <a:solidFill>
                  <a:sysClr val="windowText" lastClr="000000"/>
                </a:solidFill>
              </a:rPr>
              <a:t>taxable value Rs. 100,000/-  and corresponding taxes i.e IGST  Rs.18,000/-   . What can they do in current period return or in next period return?</a:t>
            </a:r>
          </a:p>
          <a:p>
            <a:endParaRPr lang="en-IN" sz="1799" b="1" dirty="0">
              <a:solidFill>
                <a:schemeClr val="tx1"/>
              </a:solidFill>
            </a:endParaRPr>
          </a:p>
          <a:p>
            <a:pPr algn="just"/>
            <a:r>
              <a:rPr lang="en-IN" sz="1799" dirty="0">
                <a:solidFill>
                  <a:schemeClr val="tx1"/>
                </a:solidFill>
              </a:rPr>
              <a:t>In this case </a:t>
            </a:r>
          </a:p>
          <a:p>
            <a:pPr algn="just"/>
            <a:endParaRPr lang="en-IN" sz="1799" dirty="0">
              <a:solidFill>
                <a:schemeClr val="tx1"/>
              </a:solidFill>
            </a:endParaRPr>
          </a:p>
          <a:p>
            <a:pPr marL="285664" indent="-285664" algn="just">
              <a:buFont typeface="Arial" panose="020B0604020202020204" pitchFamily="34" charset="0"/>
              <a:buChar char="•"/>
            </a:pPr>
            <a:r>
              <a:rPr lang="en-US" sz="1799" dirty="0">
                <a:solidFill>
                  <a:schemeClr val="tx1"/>
                </a:solidFill>
                <a:latin typeface="Calibri" panose="020F0502020204030204" pitchFamily="34" charset="0"/>
                <a:ea typeface="Calibri" panose="020F0502020204030204" pitchFamily="34" charset="0"/>
                <a:cs typeface="Times New Roman" panose="02020603050405020304" pitchFamily="18" charset="0"/>
              </a:rPr>
              <a:t>Company will increase its both taxable value and tax amount  subsequent month </a:t>
            </a:r>
            <a:r>
              <a:rPr lang="en-IN" sz="1799" dirty="0">
                <a:solidFill>
                  <a:sysClr val="windowText" lastClr="000000"/>
                </a:solidFill>
              </a:rPr>
              <a:t>i.e. May’18.</a:t>
            </a:r>
            <a:r>
              <a:rPr lang="en-US" sz="1799" dirty="0">
                <a:solidFill>
                  <a:sysClr val="windowText" lastClr="000000"/>
                </a:solidFill>
              </a:rPr>
              <a:t> </a:t>
            </a:r>
          </a:p>
          <a:p>
            <a:pPr marL="285664" indent="-285664" algn="just">
              <a:buFont typeface="Arial" panose="020B0604020202020204" pitchFamily="34" charset="0"/>
              <a:buChar char="•"/>
            </a:pPr>
            <a:endParaRPr lang="en-US" sz="1799"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marL="285664" indent="-285664" algn="just">
              <a:buFont typeface="Arial" panose="020B0604020202020204" pitchFamily="34" charset="0"/>
              <a:buChar char="•"/>
            </a:pPr>
            <a:r>
              <a:rPr lang="en-US" sz="1799" dirty="0">
                <a:solidFill>
                  <a:schemeClr val="tx1"/>
                </a:solidFill>
                <a:latin typeface="Calibri" panose="020F0502020204030204" pitchFamily="34" charset="0"/>
                <a:ea typeface="Calibri" panose="020F0502020204030204" pitchFamily="34" charset="0"/>
                <a:cs typeface="Times New Roman" panose="02020603050405020304" pitchFamily="18" charset="0"/>
              </a:rPr>
              <a:t>Taxable value will be increased by Rs 90,000 and IGST amount by Rs 16,200.</a:t>
            </a:r>
          </a:p>
          <a:p>
            <a:pPr marL="285664" indent="-285664" algn="just">
              <a:buFont typeface="Arial" panose="020B0604020202020204" pitchFamily="34" charset="0"/>
              <a:buChar char="•"/>
            </a:pPr>
            <a:endParaRPr lang="en-US" sz="1799"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marL="285664" indent="-285664" algn="just">
              <a:buFont typeface="Arial" panose="020B0604020202020204" pitchFamily="34" charset="0"/>
              <a:buChar char="•"/>
            </a:pPr>
            <a:r>
              <a:rPr lang="en-US" sz="1799" dirty="0">
                <a:solidFill>
                  <a:schemeClr val="tx1"/>
                </a:solidFill>
                <a:latin typeface="Calibri" panose="020F0502020204030204" pitchFamily="34" charset="0"/>
                <a:cs typeface="Times New Roman" panose="02020603050405020304" pitchFamily="18" charset="0"/>
              </a:rPr>
              <a:t>Interest payable on under reported liability shall be applicable.</a:t>
            </a:r>
            <a:endParaRPr lang="en-IN" sz="1799" dirty="0">
              <a:solidFill>
                <a:schemeClr val="tx1"/>
              </a:solidFill>
            </a:endParaRPr>
          </a:p>
        </p:txBody>
      </p:sp>
    </p:spTree>
    <p:extLst>
      <p:ext uri="{BB962C8B-B14F-4D97-AF65-F5344CB8AC3E}">
        <p14:creationId xmlns:p14="http://schemas.microsoft.com/office/powerpoint/2010/main" val="3463273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4A00BBF5-7B4E-4006-BE00-6F57704FE53C}"/>
              </a:ext>
            </a:extLst>
          </p:cNvPr>
          <p:cNvSpPr/>
          <p:nvPr/>
        </p:nvSpPr>
        <p:spPr>
          <a:xfrm>
            <a:off x="3005431" y="6450523"/>
            <a:ext cx="4970506" cy="38277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799" dirty="0">
              <a:solidFill>
                <a:prstClr val="black"/>
              </a:solidFill>
              <a:latin typeface="Calibri" panose="020F0502020204030204"/>
            </a:endParaRPr>
          </a:p>
        </p:txBody>
      </p:sp>
      <p:sp>
        <p:nvSpPr>
          <p:cNvPr id="6" name="Footer Placeholder 1">
            <a:extLst>
              <a:ext uri="{FF2B5EF4-FFF2-40B4-BE49-F238E27FC236}">
                <a16:creationId xmlns:a16="http://schemas.microsoft.com/office/drawing/2014/main" id="{36D727A1-A9C2-4054-9863-32F4588EC7D3}"/>
              </a:ext>
            </a:extLst>
          </p:cNvPr>
          <p:cNvSpPr txBox="1">
            <a:spLocks/>
          </p:cNvSpPr>
          <p:nvPr/>
        </p:nvSpPr>
        <p:spPr>
          <a:xfrm>
            <a:off x="4060900" y="6441652"/>
            <a:ext cx="4113728" cy="365030"/>
          </a:xfrm>
          <a:prstGeom prst="rect">
            <a:avLst/>
          </a:prstGeom>
        </p:spPr>
        <p:txBody>
          <a:bodyPr vert="horz" lIns="91416" tIns="45708" rIns="91416" bIns="45708"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399" b="1" dirty="0">
                <a:solidFill>
                  <a:prstClr val="black"/>
                </a:solidFill>
                <a:latin typeface="Calibri" panose="020F0502020204030204"/>
              </a:rPr>
              <a:t>www.gstindia.biz</a:t>
            </a:r>
          </a:p>
        </p:txBody>
      </p:sp>
      <p:sp>
        <p:nvSpPr>
          <p:cNvPr id="7" name="Rectangle: Rounded Corners 6">
            <a:extLst>
              <a:ext uri="{FF2B5EF4-FFF2-40B4-BE49-F238E27FC236}">
                <a16:creationId xmlns:a16="http://schemas.microsoft.com/office/drawing/2014/main" id="{3337C630-ECEC-4279-AB56-708C09017132}"/>
              </a:ext>
            </a:extLst>
          </p:cNvPr>
          <p:cNvSpPr/>
          <p:nvPr/>
        </p:nvSpPr>
        <p:spPr>
          <a:xfrm>
            <a:off x="11126031" y="6450523"/>
            <a:ext cx="928013" cy="38277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799" dirty="0">
              <a:solidFill>
                <a:prstClr val="black"/>
              </a:solidFill>
              <a:latin typeface="Calibri" panose="020F0502020204030204"/>
            </a:endParaRPr>
          </a:p>
        </p:txBody>
      </p:sp>
      <p:sp>
        <p:nvSpPr>
          <p:cNvPr id="8" name="Slide Number Placeholder 2">
            <a:extLst>
              <a:ext uri="{FF2B5EF4-FFF2-40B4-BE49-F238E27FC236}">
                <a16:creationId xmlns:a16="http://schemas.microsoft.com/office/drawing/2014/main" id="{C3B15BEE-08CA-4566-92C5-F30E5AB61AC6}"/>
              </a:ext>
            </a:extLst>
          </p:cNvPr>
          <p:cNvSpPr txBox="1">
            <a:spLocks/>
          </p:cNvSpPr>
          <p:nvPr/>
        </p:nvSpPr>
        <p:spPr>
          <a:xfrm>
            <a:off x="9120367" y="6459396"/>
            <a:ext cx="2742486" cy="365030"/>
          </a:xfrm>
          <a:prstGeom prst="rect">
            <a:avLst/>
          </a:prstGeom>
        </p:spPr>
        <p:txBody>
          <a:bodyPr vert="horz" lIns="91416" tIns="45708" rIns="91416" bIns="45708"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C4AF156-C04C-4D8A-8F54-0A15A26320AC}" type="slidenum">
              <a:rPr lang="en-US" sz="1999" b="1">
                <a:solidFill>
                  <a:prstClr val="black"/>
                </a:solidFill>
                <a:latin typeface="Calibri" panose="020F0502020204030204"/>
              </a:rPr>
              <a:pPr/>
              <a:t>61</a:t>
            </a:fld>
            <a:endParaRPr lang="en-US" sz="1999" b="1" dirty="0">
              <a:solidFill>
                <a:prstClr val="black"/>
              </a:solidFill>
              <a:latin typeface="Calibri" panose="020F0502020204030204"/>
            </a:endParaRPr>
          </a:p>
        </p:txBody>
      </p:sp>
      <p:pic>
        <p:nvPicPr>
          <p:cNvPr id="9" name="Picture 8">
            <a:extLst>
              <a:ext uri="{FF2B5EF4-FFF2-40B4-BE49-F238E27FC236}">
                <a16:creationId xmlns:a16="http://schemas.microsoft.com/office/drawing/2014/main" id="{A593B355-D43B-4A19-A91B-6998E0B652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30" y="1091330"/>
            <a:ext cx="12188824" cy="5096101"/>
          </a:xfrm>
          <a:prstGeom prst="rect">
            <a:avLst/>
          </a:prstGeom>
        </p:spPr>
      </p:pic>
      <p:sp>
        <p:nvSpPr>
          <p:cNvPr id="10" name="Rectangle 9">
            <a:extLst>
              <a:ext uri="{FF2B5EF4-FFF2-40B4-BE49-F238E27FC236}">
                <a16:creationId xmlns:a16="http://schemas.microsoft.com/office/drawing/2014/main" id="{5276F72E-9A74-40C5-AFD5-03A099E237C5}"/>
              </a:ext>
            </a:extLst>
          </p:cNvPr>
          <p:cNvSpPr/>
          <p:nvPr/>
        </p:nvSpPr>
        <p:spPr>
          <a:xfrm>
            <a:off x="0" y="413268"/>
            <a:ext cx="12188824" cy="584623"/>
          </a:xfrm>
          <a:prstGeom prst="rect">
            <a:avLst/>
          </a:prstGeom>
          <a:solidFill>
            <a:schemeClr val="accent5">
              <a:lumMod val="20000"/>
              <a:lumOff val="80000"/>
            </a:schemeClr>
          </a:solidFill>
          <a:ln>
            <a:solidFill>
              <a:schemeClr val="tx1"/>
            </a:solidFill>
          </a:ln>
        </p:spPr>
        <p:txBody>
          <a:bodyPr wrap="square">
            <a:spAutoFit/>
          </a:bodyPr>
          <a:lstStyle/>
          <a:p>
            <a:r>
              <a:rPr lang="en-US" sz="3199" dirty="0">
                <a:latin typeface="Calibri" panose="020F0502020204030204" pitchFamily="34" charset="0"/>
                <a:ea typeface="Calibri" panose="020F0502020204030204" pitchFamily="34" charset="0"/>
                <a:cs typeface="Times New Roman" panose="02020603050405020304" pitchFamily="18" charset="0"/>
              </a:rPr>
              <a:t>Reported – Apr’ 2018</a:t>
            </a:r>
            <a:endParaRPr lang="en-IN" sz="3199" dirty="0"/>
          </a:p>
        </p:txBody>
      </p:sp>
      <p:sp>
        <p:nvSpPr>
          <p:cNvPr id="11" name="Rectangle 10">
            <a:extLst>
              <a:ext uri="{FF2B5EF4-FFF2-40B4-BE49-F238E27FC236}">
                <a16:creationId xmlns:a16="http://schemas.microsoft.com/office/drawing/2014/main" id="{6661E3B1-38FC-4DBD-B777-D976C5724DA2}"/>
              </a:ext>
            </a:extLst>
          </p:cNvPr>
          <p:cNvSpPr/>
          <p:nvPr/>
        </p:nvSpPr>
        <p:spPr>
          <a:xfrm>
            <a:off x="9380096" y="413268"/>
            <a:ext cx="2808729" cy="58772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199" dirty="0">
                <a:solidFill>
                  <a:schemeClr val="tx1"/>
                </a:solidFill>
              </a:rPr>
              <a:t>Scenario-7</a:t>
            </a:r>
          </a:p>
        </p:txBody>
      </p:sp>
    </p:spTree>
    <p:extLst>
      <p:ext uri="{BB962C8B-B14F-4D97-AF65-F5344CB8AC3E}">
        <p14:creationId xmlns:p14="http://schemas.microsoft.com/office/powerpoint/2010/main" val="1346349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4A00BBF5-7B4E-4006-BE00-6F57704FE53C}"/>
              </a:ext>
            </a:extLst>
          </p:cNvPr>
          <p:cNvSpPr/>
          <p:nvPr/>
        </p:nvSpPr>
        <p:spPr>
          <a:xfrm>
            <a:off x="3005431" y="6450523"/>
            <a:ext cx="4970506" cy="38277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799" dirty="0">
              <a:solidFill>
                <a:prstClr val="black"/>
              </a:solidFill>
              <a:latin typeface="Calibri" panose="020F0502020204030204"/>
            </a:endParaRPr>
          </a:p>
        </p:txBody>
      </p:sp>
      <p:sp>
        <p:nvSpPr>
          <p:cNvPr id="6" name="Footer Placeholder 1">
            <a:extLst>
              <a:ext uri="{FF2B5EF4-FFF2-40B4-BE49-F238E27FC236}">
                <a16:creationId xmlns:a16="http://schemas.microsoft.com/office/drawing/2014/main" id="{36D727A1-A9C2-4054-9863-32F4588EC7D3}"/>
              </a:ext>
            </a:extLst>
          </p:cNvPr>
          <p:cNvSpPr txBox="1">
            <a:spLocks/>
          </p:cNvSpPr>
          <p:nvPr/>
        </p:nvSpPr>
        <p:spPr>
          <a:xfrm>
            <a:off x="4060900" y="6441652"/>
            <a:ext cx="4113728" cy="365030"/>
          </a:xfrm>
          <a:prstGeom prst="rect">
            <a:avLst/>
          </a:prstGeom>
        </p:spPr>
        <p:txBody>
          <a:bodyPr vert="horz" lIns="91416" tIns="45708" rIns="91416" bIns="45708"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399" b="1" dirty="0">
                <a:solidFill>
                  <a:prstClr val="black"/>
                </a:solidFill>
                <a:latin typeface="Calibri" panose="020F0502020204030204"/>
              </a:rPr>
              <a:t>www.gstindia.biz</a:t>
            </a:r>
          </a:p>
        </p:txBody>
      </p:sp>
      <p:sp>
        <p:nvSpPr>
          <p:cNvPr id="7" name="Rectangle: Rounded Corners 6">
            <a:extLst>
              <a:ext uri="{FF2B5EF4-FFF2-40B4-BE49-F238E27FC236}">
                <a16:creationId xmlns:a16="http://schemas.microsoft.com/office/drawing/2014/main" id="{3337C630-ECEC-4279-AB56-708C09017132}"/>
              </a:ext>
            </a:extLst>
          </p:cNvPr>
          <p:cNvSpPr/>
          <p:nvPr/>
        </p:nvSpPr>
        <p:spPr>
          <a:xfrm>
            <a:off x="11126031" y="6450523"/>
            <a:ext cx="928013" cy="38277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799" dirty="0">
              <a:solidFill>
                <a:prstClr val="black"/>
              </a:solidFill>
              <a:latin typeface="Calibri" panose="020F0502020204030204"/>
            </a:endParaRPr>
          </a:p>
        </p:txBody>
      </p:sp>
      <p:sp>
        <p:nvSpPr>
          <p:cNvPr id="8" name="Slide Number Placeholder 2">
            <a:extLst>
              <a:ext uri="{FF2B5EF4-FFF2-40B4-BE49-F238E27FC236}">
                <a16:creationId xmlns:a16="http://schemas.microsoft.com/office/drawing/2014/main" id="{C3B15BEE-08CA-4566-92C5-F30E5AB61AC6}"/>
              </a:ext>
            </a:extLst>
          </p:cNvPr>
          <p:cNvSpPr txBox="1">
            <a:spLocks/>
          </p:cNvSpPr>
          <p:nvPr/>
        </p:nvSpPr>
        <p:spPr>
          <a:xfrm>
            <a:off x="9120367" y="6459396"/>
            <a:ext cx="2742486" cy="365030"/>
          </a:xfrm>
          <a:prstGeom prst="rect">
            <a:avLst/>
          </a:prstGeom>
        </p:spPr>
        <p:txBody>
          <a:bodyPr vert="horz" lIns="91416" tIns="45708" rIns="91416" bIns="45708"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C4AF156-C04C-4D8A-8F54-0A15A26320AC}" type="slidenum">
              <a:rPr lang="en-US" sz="1999" b="1">
                <a:solidFill>
                  <a:prstClr val="black"/>
                </a:solidFill>
                <a:latin typeface="Calibri" panose="020F0502020204030204"/>
              </a:rPr>
              <a:pPr/>
              <a:t>62</a:t>
            </a:fld>
            <a:endParaRPr lang="en-US" sz="1999" b="1" dirty="0">
              <a:solidFill>
                <a:prstClr val="black"/>
              </a:solidFill>
              <a:latin typeface="Calibri" panose="020F0502020204030204"/>
            </a:endParaRPr>
          </a:p>
        </p:txBody>
      </p:sp>
      <p:pic>
        <p:nvPicPr>
          <p:cNvPr id="9" name="Picture 8">
            <a:extLst>
              <a:ext uri="{FF2B5EF4-FFF2-40B4-BE49-F238E27FC236}">
                <a16:creationId xmlns:a16="http://schemas.microsoft.com/office/drawing/2014/main" id="{A2BD54DA-CC88-4CDE-849C-D99633F9DC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067415"/>
            <a:ext cx="12188825" cy="5077496"/>
          </a:xfrm>
          <a:prstGeom prst="rect">
            <a:avLst/>
          </a:prstGeom>
        </p:spPr>
      </p:pic>
      <p:sp>
        <p:nvSpPr>
          <p:cNvPr id="10" name="Rectangle 9">
            <a:extLst>
              <a:ext uri="{FF2B5EF4-FFF2-40B4-BE49-F238E27FC236}">
                <a16:creationId xmlns:a16="http://schemas.microsoft.com/office/drawing/2014/main" id="{D1E8125E-659D-40D7-9332-128F691830A6}"/>
              </a:ext>
            </a:extLst>
          </p:cNvPr>
          <p:cNvSpPr/>
          <p:nvPr/>
        </p:nvSpPr>
        <p:spPr>
          <a:xfrm>
            <a:off x="0" y="402638"/>
            <a:ext cx="12188824" cy="584623"/>
          </a:xfrm>
          <a:prstGeom prst="rect">
            <a:avLst/>
          </a:prstGeom>
          <a:solidFill>
            <a:schemeClr val="accent5">
              <a:lumMod val="20000"/>
              <a:lumOff val="80000"/>
            </a:schemeClr>
          </a:solidFill>
          <a:ln>
            <a:solidFill>
              <a:schemeClr val="tx1"/>
            </a:solidFill>
          </a:ln>
        </p:spPr>
        <p:txBody>
          <a:bodyPr wrap="square">
            <a:spAutoFit/>
          </a:bodyPr>
          <a:lstStyle/>
          <a:p>
            <a:r>
              <a:rPr lang="en-US" sz="3199" dirty="0">
                <a:latin typeface="Calibri" panose="020F0502020204030204" pitchFamily="34" charset="0"/>
                <a:ea typeface="Calibri" panose="020F0502020204030204" pitchFamily="34" charset="0"/>
                <a:cs typeface="Times New Roman" panose="02020603050405020304" pitchFamily="18" charset="0"/>
              </a:rPr>
              <a:t>Actual – Apr’ 2018</a:t>
            </a:r>
            <a:endParaRPr lang="en-IN" sz="3199" dirty="0"/>
          </a:p>
        </p:txBody>
      </p:sp>
      <p:sp>
        <p:nvSpPr>
          <p:cNvPr id="11" name="Rectangle 10">
            <a:extLst>
              <a:ext uri="{FF2B5EF4-FFF2-40B4-BE49-F238E27FC236}">
                <a16:creationId xmlns:a16="http://schemas.microsoft.com/office/drawing/2014/main" id="{90A95921-6909-4310-9D67-51CC48E921A0}"/>
              </a:ext>
            </a:extLst>
          </p:cNvPr>
          <p:cNvSpPr/>
          <p:nvPr/>
        </p:nvSpPr>
        <p:spPr>
          <a:xfrm>
            <a:off x="9380096" y="413268"/>
            <a:ext cx="2808729" cy="58772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199" dirty="0">
                <a:solidFill>
                  <a:schemeClr val="tx1"/>
                </a:solidFill>
              </a:rPr>
              <a:t>Scenario-7</a:t>
            </a:r>
          </a:p>
        </p:txBody>
      </p:sp>
    </p:spTree>
    <p:extLst>
      <p:ext uri="{BB962C8B-B14F-4D97-AF65-F5344CB8AC3E}">
        <p14:creationId xmlns:p14="http://schemas.microsoft.com/office/powerpoint/2010/main" val="924634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4A00BBF5-7B4E-4006-BE00-6F57704FE53C}"/>
              </a:ext>
            </a:extLst>
          </p:cNvPr>
          <p:cNvSpPr/>
          <p:nvPr/>
        </p:nvSpPr>
        <p:spPr>
          <a:xfrm>
            <a:off x="3005431" y="6450523"/>
            <a:ext cx="4970506" cy="38277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799" dirty="0">
              <a:solidFill>
                <a:prstClr val="black"/>
              </a:solidFill>
              <a:latin typeface="Calibri" panose="020F0502020204030204"/>
            </a:endParaRPr>
          </a:p>
        </p:txBody>
      </p:sp>
      <p:sp>
        <p:nvSpPr>
          <p:cNvPr id="6" name="Footer Placeholder 1">
            <a:extLst>
              <a:ext uri="{FF2B5EF4-FFF2-40B4-BE49-F238E27FC236}">
                <a16:creationId xmlns:a16="http://schemas.microsoft.com/office/drawing/2014/main" id="{36D727A1-A9C2-4054-9863-32F4588EC7D3}"/>
              </a:ext>
            </a:extLst>
          </p:cNvPr>
          <p:cNvSpPr txBox="1">
            <a:spLocks/>
          </p:cNvSpPr>
          <p:nvPr/>
        </p:nvSpPr>
        <p:spPr>
          <a:xfrm>
            <a:off x="4060900" y="6441652"/>
            <a:ext cx="4113728" cy="365030"/>
          </a:xfrm>
          <a:prstGeom prst="rect">
            <a:avLst/>
          </a:prstGeom>
        </p:spPr>
        <p:txBody>
          <a:bodyPr vert="horz" lIns="91416" tIns="45708" rIns="91416" bIns="45708"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399" b="1" dirty="0">
                <a:solidFill>
                  <a:prstClr val="black"/>
                </a:solidFill>
                <a:latin typeface="Calibri" panose="020F0502020204030204"/>
              </a:rPr>
              <a:t>www.gstindia.biz</a:t>
            </a:r>
          </a:p>
        </p:txBody>
      </p:sp>
      <p:sp>
        <p:nvSpPr>
          <p:cNvPr id="7" name="Rectangle: Rounded Corners 6">
            <a:extLst>
              <a:ext uri="{FF2B5EF4-FFF2-40B4-BE49-F238E27FC236}">
                <a16:creationId xmlns:a16="http://schemas.microsoft.com/office/drawing/2014/main" id="{3337C630-ECEC-4279-AB56-708C09017132}"/>
              </a:ext>
            </a:extLst>
          </p:cNvPr>
          <p:cNvSpPr/>
          <p:nvPr/>
        </p:nvSpPr>
        <p:spPr>
          <a:xfrm>
            <a:off x="11126031" y="6450523"/>
            <a:ext cx="928013" cy="38277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799" dirty="0">
              <a:solidFill>
                <a:prstClr val="black"/>
              </a:solidFill>
              <a:latin typeface="Calibri" panose="020F0502020204030204"/>
            </a:endParaRPr>
          </a:p>
        </p:txBody>
      </p:sp>
      <p:sp>
        <p:nvSpPr>
          <p:cNvPr id="8" name="Slide Number Placeholder 2">
            <a:extLst>
              <a:ext uri="{FF2B5EF4-FFF2-40B4-BE49-F238E27FC236}">
                <a16:creationId xmlns:a16="http://schemas.microsoft.com/office/drawing/2014/main" id="{C3B15BEE-08CA-4566-92C5-F30E5AB61AC6}"/>
              </a:ext>
            </a:extLst>
          </p:cNvPr>
          <p:cNvSpPr txBox="1">
            <a:spLocks/>
          </p:cNvSpPr>
          <p:nvPr/>
        </p:nvSpPr>
        <p:spPr>
          <a:xfrm>
            <a:off x="9120367" y="6459396"/>
            <a:ext cx="2742486" cy="365030"/>
          </a:xfrm>
          <a:prstGeom prst="rect">
            <a:avLst/>
          </a:prstGeom>
        </p:spPr>
        <p:txBody>
          <a:bodyPr vert="horz" lIns="91416" tIns="45708" rIns="91416" bIns="45708"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C4AF156-C04C-4D8A-8F54-0A15A26320AC}" type="slidenum">
              <a:rPr lang="en-US" sz="1999" b="1">
                <a:solidFill>
                  <a:prstClr val="black"/>
                </a:solidFill>
                <a:latin typeface="Calibri" panose="020F0502020204030204"/>
              </a:rPr>
              <a:pPr/>
              <a:t>63</a:t>
            </a:fld>
            <a:endParaRPr lang="en-US" sz="1999" b="1" dirty="0">
              <a:solidFill>
                <a:prstClr val="black"/>
              </a:solidFill>
              <a:latin typeface="Calibri" panose="020F0502020204030204"/>
            </a:endParaRPr>
          </a:p>
        </p:txBody>
      </p:sp>
      <p:pic>
        <p:nvPicPr>
          <p:cNvPr id="9" name="Picture 8">
            <a:extLst>
              <a:ext uri="{FF2B5EF4-FFF2-40B4-BE49-F238E27FC236}">
                <a16:creationId xmlns:a16="http://schemas.microsoft.com/office/drawing/2014/main" id="{DD0E6DD0-FDC6-4A87-A1D0-75DFDCC8EC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90" y="1094321"/>
            <a:ext cx="12178435" cy="5047972"/>
          </a:xfrm>
          <a:prstGeom prst="rect">
            <a:avLst/>
          </a:prstGeom>
        </p:spPr>
      </p:pic>
      <p:sp>
        <p:nvSpPr>
          <p:cNvPr id="10" name="Rectangle 9">
            <a:extLst>
              <a:ext uri="{FF2B5EF4-FFF2-40B4-BE49-F238E27FC236}">
                <a16:creationId xmlns:a16="http://schemas.microsoft.com/office/drawing/2014/main" id="{05807C87-5906-4563-9C21-394246EC79CB}"/>
              </a:ext>
            </a:extLst>
          </p:cNvPr>
          <p:cNvSpPr/>
          <p:nvPr/>
        </p:nvSpPr>
        <p:spPr>
          <a:xfrm>
            <a:off x="0" y="437063"/>
            <a:ext cx="12188825" cy="584623"/>
          </a:xfrm>
          <a:prstGeom prst="rect">
            <a:avLst/>
          </a:prstGeom>
          <a:solidFill>
            <a:schemeClr val="accent5">
              <a:lumMod val="20000"/>
              <a:lumOff val="80000"/>
            </a:schemeClr>
          </a:solidFill>
          <a:ln>
            <a:solidFill>
              <a:schemeClr val="tx1"/>
            </a:solidFill>
          </a:ln>
        </p:spPr>
        <p:txBody>
          <a:bodyPr wrap="square">
            <a:spAutoFit/>
          </a:bodyPr>
          <a:lstStyle/>
          <a:p>
            <a:pPr algn="just"/>
            <a:r>
              <a:rPr lang="en-US" sz="3199" dirty="0">
                <a:latin typeface="Calibri" panose="020F0502020204030204" pitchFamily="34" charset="0"/>
                <a:cs typeface="Times New Roman" panose="02020603050405020304" pitchFamily="18" charset="0"/>
              </a:rPr>
              <a:t>Report in May’18 corresponding to Apr’18</a:t>
            </a:r>
            <a:endParaRPr lang="en-IN" sz="3199" dirty="0"/>
          </a:p>
        </p:txBody>
      </p:sp>
      <p:sp>
        <p:nvSpPr>
          <p:cNvPr id="11" name="Rectangle 10">
            <a:extLst>
              <a:ext uri="{FF2B5EF4-FFF2-40B4-BE49-F238E27FC236}">
                <a16:creationId xmlns:a16="http://schemas.microsoft.com/office/drawing/2014/main" id="{AAAC6B23-33EF-495A-B0B9-2B6458F23676}"/>
              </a:ext>
            </a:extLst>
          </p:cNvPr>
          <p:cNvSpPr/>
          <p:nvPr/>
        </p:nvSpPr>
        <p:spPr>
          <a:xfrm>
            <a:off x="9380096" y="413268"/>
            <a:ext cx="2808729" cy="58772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199" dirty="0">
                <a:solidFill>
                  <a:schemeClr val="tx1"/>
                </a:solidFill>
              </a:rPr>
              <a:t>Scenario-7</a:t>
            </a:r>
          </a:p>
        </p:txBody>
      </p:sp>
      <p:graphicFrame>
        <p:nvGraphicFramePr>
          <p:cNvPr id="12" name="Table 11">
            <a:extLst>
              <a:ext uri="{FF2B5EF4-FFF2-40B4-BE49-F238E27FC236}">
                <a16:creationId xmlns:a16="http://schemas.microsoft.com/office/drawing/2014/main" id="{AC2E9BCB-0715-4EDD-B9B0-4C781F7D8583}"/>
              </a:ext>
            </a:extLst>
          </p:cNvPr>
          <p:cNvGraphicFramePr>
            <a:graphicFrameLocks noGrp="1"/>
          </p:cNvGraphicFramePr>
          <p:nvPr>
            <p:extLst/>
          </p:nvPr>
        </p:nvGraphicFramePr>
        <p:xfrm>
          <a:off x="9579" y="5313513"/>
          <a:ext cx="4011976" cy="982062"/>
        </p:xfrm>
        <a:graphic>
          <a:graphicData uri="http://schemas.openxmlformats.org/drawingml/2006/table">
            <a:tbl>
              <a:tblPr>
                <a:tableStyleId>{5C22544A-7EE6-4342-B048-85BDC9FD1C3A}</a:tableStyleId>
              </a:tblPr>
              <a:tblGrid>
                <a:gridCol w="2755967">
                  <a:extLst>
                    <a:ext uri="{9D8B030D-6E8A-4147-A177-3AD203B41FA5}">
                      <a16:colId xmlns:a16="http://schemas.microsoft.com/office/drawing/2014/main" val="1343569175"/>
                    </a:ext>
                  </a:extLst>
                </a:gridCol>
                <a:gridCol w="1256009">
                  <a:extLst>
                    <a:ext uri="{9D8B030D-6E8A-4147-A177-3AD203B41FA5}">
                      <a16:colId xmlns:a16="http://schemas.microsoft.com/office/drawing/2014/main" val="712278787"/>
                    </a:ext>
                  </a:extLst>
                </a:gridCol>
              </a:tblGrid>
              <a:tr h="327354">
                <a:tc>
                  <a:txBody>
                    <a:bodyPr/>
                    <a:lstStyle/>
                    <a:p>
                      <a:pPr algn="l" fontAlgn="b"/>
                      <a:r>
                        <a:rPr lang="en-US" sz="1800" u="none" strike="noStrike" dirty="0">
                          <a:solidFill>
                            <a:schemeClr val="tx1"/>
                          </a:solidFill>
                          <a:effectLst/>
                        </a:rPr>
                        <a:t>May'18 Actual</a:t>
                      </a:r>
                      <a:endParaRPr lang="en-US" sz="1800" b="0" i="0" u="none" strike="noStrike" dirty="0">
                        <a:solidFill>
                          <a:schemeClr val="tx1"/>
                        </a:solidFill>
                        <a:effectLst/>
                        <a:latin typeface="Calibri" panose="020F0502020204030204" pitchFamily="34" charset="0"/>
                      </a:endParaRPr>
                    </a:p>
                  </a:txBody>
                  <a:tcPr marL="9523" marR="9523" marT="95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r" fontAlgn="b"/>
                      <a:r>
                        <a:rPr lang="en-US" sz="1800" u="none" strike="noStrike" dirty="0">
                          <a:solidFill>
                            <a:schemeClr val="tx1"/>
                          </a:solidFill>
                          <a:effectLst/>
                        </a:rPr>
                        <a:t>1,52,000</a:t>
                      </a:r>
                      <a:endParaRPr lang="en-US" sz="1800" b="0" i="0" u="none" strike="noStrike" dirty="0">
                        <a:solidFill>
                          <a:schemeClr val="tx1"/>
                        </a:solidFill>
                        <a:effectLst/>
                        <a:latin typeface="Calibri" panose="020F0502020204030204" pitchFamily="34" charset="0"/>
                      </a:endParaRPr>
                    </a:p>
                  </a:txBody>
                  <a:tcPr marL="9523" marR="9523" marT="95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1805678207"/>
                  </a:ext>
                </a:extLst>
              </a:tr>
              <a:tr h="327354">
                <a:tc>
                  <a:txBody>
                    <a:bodyPr/>
                    <a:lstStyle/>
                    <a:p>
                      <a:pPr algn="l" fontAlgn="b"/>
                      <a:r>
                        <a:rPr lang="en-US" sz="1800" u="none" strike="noStrike" dirty="0">
                          <a:solidFill>
                            <a:schemeClr val="tx1"/>
                          </a:solidFill>
                          <a:effectLst/>
                        </a:rPr>
                        <a:t>Add -Apr'18</a:t>
                      </a:r>
                      <a:endParaRPr lang="en-US" sz="1800" b="0" i="0" u="none" strike="noStrike" dirty="0">
                        <a:solidFill>
                          <a:schemeClr val="tx1"/>
                        </a:solidFill>
                        <a:effectLst/>
                        <a:latin typeface="Calibri" panose="020F0502020204030204" pitchFamily="34" charset="0"/>
                      </a:endParaRPr>
                    </a:p>
                  </a:txBody>
                  <a:tcPr marL="9523" marR="9523" marT="95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r" fontAlgn="b"/>
                      <a:r>
                        <a:rPr lang="en-US" sz="1800" b="0" i="0" u="none" strike="noStrike" dirty="0">
                          <a:solidFill>
                            <a:schemeClr val="tx1"/>
                          </a:solidFill>
                          <a:effectLst/>
                          <a:latin typeface="Calibri" panose="020F0502020204030204" pitchFamily="34" charset="0"/>
                        </a:rPr>
                        <a:t>90,000</a:t>
                      </a:r>
                    </a:p>
                  </a:txBody>
                  <a:tcPr marL="9523" marR="9523" marT="95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454812038"/>
                  </a:ext>
                </a:extLst>
              </a:tr>
              <a:tr h="327354">
                <a:tc>
                  <a:txBody>
                    <a:bodyPr/>
                    <a:lstStyle/>
                    <a:p>
                      <a:pPr algn="l" fontAlgn="b"/>
                      <a:r>
                        <a:rPr lang="en-US" sz="1800" u="none" strike="noStrike" dirty="0">
                          <a:solidFill>
                            <a:schemeClr val="tx1"/>
                          </a:solidFill>
                          <a:effectLst/>
                        </a:rPr>
                        <a:t>May'18 Reported</a:t>
                      </a:r>
                      <a:endParaRPr lang="en-US" sz="1800" b="0" i="0" u="none" strike="noStrike" dirty="0">
                        <a:solidFill>
                          <a:schemeClr val="tx1"/>
                        </a:solidFill>
                        <a:effectLst/>
                        <a:latin typeface="Calibri" panose="020F0502020204030204" pitchFamily="34" charset="0"/>
                      </a:endParaRPr>
                    </a:p>
                  </a:txBody>
                  <a:tcPr marL="9523" marR="9523" marT="95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r" fontAlgn="b"/>
                      <a:r>
                        <a:rPr lang="en-US" sz="1800" u="none" strike="noStrike" dirty="0">
                          <a:solidFill>
                            <a:schemeClr val="tx1"/>
                          </a:solidFill>
                          <a:effectLst/>
                        </a:rPr>
                        <a:t>2,42,000</a:t>
                      </a:r>
                      <a:endParaRPr lang="en-US" sz="1800" b="0" i="0" u="none" strike="noStrike" dirty="0">
                        <a:solidFill>
                          <a:schemeClr val="tx1"/>
                        </a:solidFill>
                        <a:effectLst/>
                        <a:latin typeface="Calibri" panose="020F0502020204030204" pitchFamily="34" charset="0"/>
                      </a:endParaRPr>
                    </a:p>
                  </a:txBody>
                  <a:tcPr marL="9523" marR="9523" marT="95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103871711"/>
                  </a:ext>
                </a:extLst>
              </a:tr>
            </a:tbl>
          </a:graphicData>
        </a:graphic>
      </p:graphicFrame>
      <p:graphicFrame>
        <p:nvGraphicFramePr>
          <p:cNvPr id="13" name="Table 12">
            <a:extLst>
              <a:ext uri="{FF2B5EF4-FFF2-40B4-BE49-F238E27FC236}">
                <a16:creationId xmlns:a16="http://schemas.microsoft.com/office/drawing/2014/main" id="{32EF0A30-C4C2-4D17-95AE-B267EA85FD89}"/>
              </a:ext>
            </a:extLst>
          </p:cNvPr>
          <p:cNvGraphicFramePr>
            <a:graphicFrameLocks noGrp="1"/>
          </p:cNvGraphicFramePr>
          <p:nvPr>
            <p:extLst/>
          </p:nvPr>
        </p:nvGraphicFramePr>
        <p:xfrm>
          <a:off x="7853031" y="5300145"/>
          <a:ext cx="4145714" cy="982062"/>
        </p:xfrm>
        <a:graphic>
          <a:graphicData uri="http://schemas.openxmlformats.org/drawingml/2006/table">
            <a:tbl>
              <a:tblPr>
                <a:tableStyleId>{5C22544A-7EE6-4342-B048-85BDC9FD1C3A}</a:tableStyleId>
              </a:tblPr>
              <a:tblGrid>
                <a:gridCol w="3194301">
                  <a:extLst>
                    <a:ext uri="{9D8B030D-6E8A-4147-A177-3AD203B41FA5}">
                      <a16:colId xmlns:a16="http://schemas.microsoft.com/office/drawing/2014/main" val="3862009320"/>
                    </a:ext>
                  </a:extLst>
                </a:gridCol>
                <a:gridCol w="951413">
                  <a:extLst>
                    <a:ext uri="{9D8B030D-6E8A-4147-A177-3AD203B41FA5}">
                      <a16:colId xmlns:a16="http://schemas.microsoft.com/office/drawing/2014/main" val="3949822471"/>
                    </a:ext>
                  </a:extLst>
                </a:gridCol>
              </a:tblGrid>
              <a:tr h="327354">
                <a:tc>
                  <a:txBody>
                    <a:bodyPr/>
                    <a:lstStyle/>
                    <a:p>
                      <a:pPr algn="l" fontAlgn="b"/>
                      <a:r>
                        <a:rPr lang="en-US" sz="1900" u="none" strike="noStrike" dirty="0">
                          <a:solidFill>
                            <a:schemeClr val="tx1"/>
                          </a:solidFill>
                          <a:effectLst/>
                        </a:rPr>
                        <a:t>May'18 Actual</a:t>
                      </a:r>
                      <a:endParaRPr lang="en-US" sz="1900" b="0" i="0" u="none" strike="noStrike" dirty="0">
                        <a:solidFill>
                          <a:schemeClr val="tx1"/>
                        </a:solidFill>
                        <a:effectLst/>
                        <a:latin typeface="Calibri" panose="020F0502020204030204" pitchFamily="34" charset="0"/>
                      </a:endParaRPr>
                    </a:p>
                  </a:txBody>
                  <a:tcPr marL="9523" marR="9523" marT="9523" marB="0" anchor="b">
                    <a:solidFill>
                      <a:srgbClr val="FFC000"/>
                    </a:solidFill>
                  </a:tcPr>
                </a:tc>
                <a:tc>
                  <a:txBody>
                    <a:bodyPr/>
                    <a:lstStyle/>
                    <a:p>
                      <a:pPr algn="r" fontAlgn="b"/>
                      <a:r>
                        <a:rPr lang="en-US" sz="1900" u="none" strike="noStrike" dirty="0">
                          <a:solidFill>
                            <a:schemeClr val="tx1"/>
                          </a:solidFill>
                          <a:effectLst/>
                        </a:rPr>
                        <a:t>27,360</a:t>
                      </a:r>
                      <a:endParaRPr lang="en-US" sz="1900" b="0" i="0" u="none" strike="noStrike" dirty="0">
                        <a:solidFill>
                          <a:schemeClr val="tx1"/>
                        </a:solidFill>
                        <a:effectLst/>
                        <a:latin typeface="Calibri" panose="020F0502020204030204" pitchFamily="34" charset="0"/>
                      </a:endParaRPr>
                    </a:p>
                  </a:txBody>
                  <a:tcPr marL="9523" marR="9523" marT="9523" marB="0" anchor="b">
                    <a:solidFill>
                      <a:srgbClr val="FFC000"/>
                    </a:solidFill>
                  </a:tcPr>
                </a:tc>
                <a:extLst>
                  <a:ext uri="{0D108BD9-81ED-4DB2-BD59-A6C34878D82A}">
                    <a16:rowId xmlns:a16="http://schemas.microsoft.com/office/drawing/2014/main" val="1784646962"/>
                  </a:ext>
                </a:extLst>
              </a:tr>
              <a:tr h="327354">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2000" u="none" strike="noStrike" dirty="0">
                          <a:solidFill>
                            <a:schemeClr val="tx1"/>
                          </a:solidFill>
                          <a:effectLst/>
                        </a:rPr>
                        <a:t>Add liability-Apr'18</a:t>
                      </a:r>
                      <a:endParaRPr lang="en-US" sz="2000" b="0" i="0" u="none" strike="noStrike" dirty="0">
                        <a:solidFill>
                          <a:schemeClr val="tx1"/>
                        </a:solidFill>
                        <a:effectLst/>
                        <a:latin typeface="Calibri" panose="020F0502020204030204" pitchFamily="34" charset="0"/>
                      </a:endParaRPr>
                    </a:p>
                  </a:txBody>
                  <a:tcPr marL="9523" marR="9523" marT="9523" marB="0" anchor="b">
                    <a:solidFill>
                      <a:srgbClr val="FFC000"/>
                    </a:solidFill>
                  </a:tcPr>
                </a:tc>
                <a:tc>
                  <a:txBody>
                    <a:bodyPr/>
                    <a:lstStyle/>
                    <a:p>
                      <a:pPr algn="r" fontAlgn="b"/>
                      <a:r>
                        <a:rPr lang="en-US" sz="1900" b="0" i="0" u="none" strike="noStrike" dirty="0">
                          <a:solidFill>
                            <a:schemeClr val="tx1"/>
                          </a:solidFill>
                          <a:effectLst/>
                          <a:latin typeface="Calibri" panose="020F0502020204030204" pitchFamily="34" charset="0"/>
                        </a:rPr>
                        <a:t>16,200</a:t>
                      </a:r>
                    </a:p>
                  </a:txBody>
                  <a:tcPr marL="9523" marR="9523" marT="9523" marB="0" anchor="b">
                    <a:solidFill>
                      <a:srgbClr val="FFC000"/>
                    </a:solidFill>
                  </a:tcPr>
                </a:tc>
                <a:extLst>
                  <a:ext uri="{0D108BD9-81ED-4DB2-BD59-A6C34878D82A}">
                    <a16:rowId xmlns:a16="http://schemas.microsoft.com/office/drawing/2014/main" val="3422975404"/>
                  </a:ext>
                </a:extLst>
              </a:tr>
              <a:tr h="327354">
                <a:tc>
                  <a:txBody>
                    <a:bodyPr/>
                    <a:lstStyle/>
                    <a:p>
                      <a:pPr algn="l" fontAlgn="b"/>
                      <a:r>
                        <a:rPr lang="en-US" sz="1900" u="none" strike="noStrike" dirty="0">
                          <a:solidFill>
                            <a:schemeClr val="tx1"/>
                          </a:solidFill>
                          <a:effectLst/>
                        </a:rPr>
                        <a:t>May'18 Reported</a:t>
                      </a:r>
                      <a:endParaRPr lang="en-US" sz="1900" b="0" i="0" u="none" strike="noStrike" dirty="0">
                        <a:solidFill>
                          <a:schemeClr val="tx1"/>
                        </a:solidFill>
                        <a:effectLst/>
                        <a:latin typeface="Calibri" panose="020F0502020204030204" pitchFamily="34" charset="0"/>
                      </a:endParaRPr>
                    </a:p>
                  </a:txBody>
                  <a:tcPr marL="9523" marR="9523" marT="9523" marB="0" anchor="b">
                    <a:solidFill>
                      <a:srgbClr val="FFC000"/>
                    </a:solidFill>
                  </a:tcPr>
                </a:tc>
                <a:tc>
                  <a:txBody>
                    <a:bodyPr/>
                    <a:lstStyle/>
                    <a:p>
                      <a:pPr algn="r" fontAlgn="b"/>
                      <a:r>
                        <a:rPr lang="en-US" sz="1900" u="none" strike="noStrike" dirty="0">
                          <a:solidFill>
                            <a:schemeClr val="tx1"/>
                          </a:solidFill>
                          <a:effectLst/>
                        </a:rPr>
                        <a:t>43,560</a:t>
                      </a:r>
                      <a:endParaRPr lang="en-US" sz="1900" b="0" i="0" u="none" strike="noStrike" dirty="0">
                        <a:solidFill>
                          <a:schemeClr val="tx1"/>
                        </a:solidFill>
                        <a:effectLst/>
                        <a:latin typeface="Calibri" panose="020F0502020204030204" pitchFamily="34" charset="0"/>
                      </a:endParaRPr>
                    </a:p>
                  </a:txBody>
                  <a:tcPr marL="9523" marR="9523" marT="9523" marB="0" anchor="b">
                    <a:solidFill>
                      <a:srgbClr val="FFC000"/>
                    </a:solidFill>
                  </a:tcPr>
                </a:tc>
                <a:extLst>
                  <a:ext uri="{0D108BD9-81ED-4DB2-BD59-A6C34878D82A}">
                    <a16:rowId xmlns:a16="http://schemas.microsoft.com/office/drawing/2014/main" val="1872595985"/>
                  </a:ext>
                </a:extLst>
              </a:tr>
            </a:tbl>
          </a:graphicData>
        </a:graphic>
      </p:graphicFrame>
      <p:sp>
        <p:nvSpPr>
          <p:cNvPr id="14" name="Arrow: Up 13">
            <a:extLst>
              <a:ext uri="{FF2B5EF4-FFF2-40B4-BE49-F238E27FC236}">
                <a16:creationId xmlns:a16="http://schemas.microsoft.com/office/drawing/2014/main" id="{65A1FE19-D96C-4509-9AC4-2394118BF44A}"/>
              </a:ext>
            </a:extLst>
          </p:cNvPr>
          <p:cNvSpPr/>
          <p:nvPr/>
        </p:nvSpPr>
        <p:spPr>
          <a:xfrm rot="13212139">
            <a:off x="2995247" y="3344200"/>
            <a:ext cx="176861" cy="2333736"/>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dirty="0"/>
          </a:p>
        </p:txBody>
      </p:sp>
      <p:sp>
        <p:nvSpPr>
          <p:cNvPr id="15" name="Arrow: Up 14">
            <a:extLst>
              <a:ext uri="{FF2B5EF4-FFF2-40B4-BE49-F238E27FC236}">
                <a16:creationId xmlns:a16="http://schemas.microsoft.com/office/drawing/2014/main" id="{BCFF2CDB-A22F-4972-BA4C-C27A561462FF}"/>
              </a:ext>
            </a:extLst>
          </p:cNvPr>
          <p:cNvSpPr/>
          <p:nvPr/>
        </p:nvSpPr>
        <p:spPr>
          <a:xfrm rot="7797215">
            <a:off x="6832926" y="3168468"/>
            <a:ext cx="224707" cy="2685201"/>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dirty="0"/>
          </a:p>
        </p:txBody>
      </p:sp>
    </p:spTree>
    <p:extLst>
      <p:ext uri="{BB962C8B-B14F-4D97-AF65-F5344CB8AC3E}">
        <p14:creationId xmlns:p14="http://schemas.microsoft.com/office/powerpoint/2010/main" val="662439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4A00BBF5-7B4E-4006-BE00-6F57704FE53C}"/>
              </a:ext>
            </a:extLst>
          </p:cNvPr>
          <p:cNvSpPr/>
          <p:nvPr/>
        </p:nvSpPr>
        <p:spPr>
          <a:xfrm>
            <a:off x="3005431" y="6450523"/>
            <a:ext cx="4970506" cy="38277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799" dirty="0">
              <a:solidFill>
                <a:prstClr val="black"/>
              </a:solidFill>
              <a:latin typeface="Calibri" panose="020F0502020204030204"/>
            </a:endParaRPr>
          </a:p>
        </p:txBody>
      </p:sp>
      <p:sp>
        <p:nvSpPr>
          <p:cNvPr id="6" name="Footer Placeholder 1">
            <a:extLst>
              <a:ext uri="{FF2B5EF4-FFF2-40B4-BE49-F238E27FC236}">
                <a16:creationId xmlns:a16="http://schemas.microsoft.com/office/drawing/2014/main" id="{36D727A1-A9C2-4054-9863-32F4588EC7D3}"/>
              </a:ext>
            </a:extLst>
          </p:cNvPr>
          <p:cNvSpPr txBox="1">
            <a:spLocks/>
          </p:cNvSpPr>
          <p:nvPr/>
        </p:nvSpPr>
        <p:spPr>
          <a:xfrm>
            <a:off x="4060900" y="6441652"/>
            <a:ext cx="4113728" cy="365030"/>
          </a:xfrm>
          <a:prstGeom prst="rect">
            <a:avLst/>
          </a:prstGeom>
        </p:spPr>
        <p:txBody>
          <a:bodyPr vert="horz" lIns="91416" tIns="45708" rIns="91416" bIns="45708"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399" b="1" dirty="0">
                <a:solidFill>
                  <a:prstClr val="black"/>
                </a:solidFill>
                <a:latin typeface="Calibri" panose="020F0502020204030204"/>
              </a:rPr>
              <a:t>www.gstindia.biz</a:t>
            </a:r>
          </a:p>
        </p:txBody>
      </p:sp>
      <p:sp>
        <p:nvSpPr>
          <p:cNvPr id="7" name="Rectangle: Rounded Corners 6">
            <a:extLst>
              <a:ext uri="{FF2B5EF4-FFF2-40B4-BE49-F238E27FC236}">
                <a16:creationId xmlns:a16="http://schemas.microsoft.com/office/drawing/2014/main" id="{3337C630-ECEC-4279-AB56-708C09017132}"/>
              </a:ext>
            </a:extLst>
          </p:cNvPr>
          <p:cNvSpPr/>
          <p:nvPr/>
        </p:nvSpPr>
        <p:spPr>
          <a:xfrm>
            <a:off x="11126031" y="6450523"/>
            <a:ext cx="928013" cy="38277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799" dirty="0">
              <a:solidFill>
                <a:prstClr val="black"/>
              </a:solidFill>
              <a:latin typeface="Calibri" panose="020F0502020204030204"/>
            </a:endParaRPr>
          </a:p>
        </p:txBody>
      </p:sp>
      <p:sp>
        <p:nvSpPr>
          <p:cNvPr id="8" name="Slide Number Placeholder 2">
            <a:extLst>
              <a:ext uri="{FF2B5EF4-FFF2-40B4-BE49-F238E27FC236}">
                <a16:creationId xmlns:a16="http://schemas.microsoft.com/office/drawing/2014/main" id="{C3B15BEE-08CA-4566-92C5-F30E5AB61AC6}"/>
              </a:ext>
            </a:extLst>
          </p:cNvPr>
          <p:cNvSpPr txBox="1">
            <a:spLocks/>
          </p:cNvSpPr>
          <p:nvPr/>
        </p:nvSpPr>
        <p:spPr>
          <a:xfrm>
            <a:off x="9120367" y="6459396"/>
            <a:ext cx="2742486" cy="365030"/>
          </a:xfrm>
          <a:prstGeom prst="rect">
            <a:avLst/>
          </a:prstGeom>
        </p:spPr>
        <p:txBody>
          <a:bodyPr vert="horz" lIns="91416" tIns="45708" rIns="91416" bIns="45708"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C4AF156-C04C-4D8A-8F54-0A15A26320AC}" type="slidenum">
              <a:rPr lang="en-US" sz="1999" b="1">
                <a:solidFill>
                  <a:prstClr val="black"/>
                </a:solidFill>
                <a:latin typeface="Calibri" panose="020F0502020204030204"/>
              </a:rPr>
              <a:pPr/>
              <a:t>64</a:t>
            </a:fld>
            <a:endParaRPr lang="en-US" sz="1999" b="1" dirty="0">
              <a:solidFill>
                <a:prstClr val="black"/>
              </a:solidFill>
              <a:latin typeface="Calibri" panose="020F0502020204030204"/>
            </a:endParaRPr>
          </a:p>
        </p:txBody>
      </p:sp>
      <p:sp>
        <p:nvSpPr>
          <p:cNvPr id="9" name="Rectangle 8">
            <a:extLst>
              <a:ext uri="{FF2B5EF4-FFF2-40B4-BE49-F238E27FC236}">
                <a16:creationId xmlns:a16="http://schemas.microsoft.com/office/drawing/2014/main" id="{CD50DAAD-9495-4160-A942-9F5C5A0E84A7}"/>
              </a:ext>
            </a:extLst>
          </p:cNvPr>
          <p:cNvSpPr/>
          <p:nvPr/>
        </p:nvSpPr>
        <p:spPr>
          <a:xfrm>
            <a:off x="115879" y="468605"/>
            <a:ext cx="11842633" cy="560189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399" b="1" dirty="0">
              <a:solidFill>
                <a:schemeClr val="accent1"/>
              </a:solidFill>
            </a:endParaRPr>
          </a:p>
          <a:p>
            <a:pPr lvl="0" algn="ctr"/>
            <a:r>
              <a:rPr lang="en-IN" sz="2399" b="1" dirty="0">
                <a:solidFill>
                  <a:schemeClr val="accent1"/>
                </a:solidFill>
              </a:rPr>
              <a:t>Scenario-8 : </a:t>
            </a:r>
            <a:r>
              <a:rPr lang="en-US" sz="2399" b="1" dirty="0">
                <a:solidFill>
                  <a:schemeClr val="accent1"/>
                </a:solidFill>
              </a:rPr>
              <a:t>Export Supplies over-reported in GSTR 3B</a:t>
            </a:r>
            <a:endParaRPr lang="en-IN" sz="2399" b="1" dirty="0">
              <a:solidFill>
                <a:schemeClr val="accent1"/>
              </a:solidFill>
            </a:endParaRPr>
          </a:p>
          <a:p>
            <a:pPr algn="ctr"/>
            <a:endParaRPr lang="en-IN" sz="2399" b="1" dirty="0">
              <a:solidFill>
                <a:schemeClr val="accent1"/>
              </a:solidFill>
            </a:endParaRPr>
          </a:p>
          <a:p>
            <a:pPr algn="just"/>
            <a:r>
              <a:rPr lang="en-IN" sz="1799" b="1" dirty="0">
                <a:solidFill>
                  <a:sysClr val="windowText" lastClr="000000"/>
                </a:solidFill>
              </a:rPr>
              <a:t>Company X has filed their return for the month of Apr’18, after the return  the company realise that they had  shown zero rated outward taxable supply as over reported taxable value Rs.2,00,000/-  and corresponding taxes i.e IGST  Rs.36,000/-  </a:t>
            </a:r>
            <a:r>
              <a:rPr lang="en-IN" sz="2399" b="1" i="1" dirty="0">
                <a:solidFill>
                  <a:sysClr val="windowText" lastClr="000000"/>
                </a:solidFill>
              </a:rPr>
              <a:t>instead of </a:t>
            </a:r>
            <a:r>
              <a:rPr lang="en-IN" sz="1799" b="1" dirty="0">
                <a:solidFill>
                  <a:sysClr val="windowText" lastClr="000000"/>
                </a:solidFill>
              </a:rPr>
              <a:t>taxable value Rs. 100,000/-  and corresponding taxes i.e IGST  Rs.18,000/-. What can they do in current period return or in next period return?</a:t>
            </a:r>
          </a:p>
          <a:p>
            <a:endParaRPr lang="en-IN" sz="1799" b="1" dirty="0">
              <a:solidFill>
                <a:schemeClr val="tx1"/>
              </a:solidFill>
            </a:endParaRPr>
          </a:p>
          <a:p>
            <a:pPr algn="just"/>
            <a:r>
              <a:rPr lang="en-IN" sz="1799" dirty="0">
                <a:solidFill>
                  <a:schemeClr val="tx1"/>
                </a:solidFill>
              </a:rPr>
              <a:t>In this case </a:t>
            </a:r>
          </a:p>
          <a:p>
            <a:pPr algn="just"/>
            <a:endParaRPr lang="en-IN" sz="1799" dirty="0">
              <a:solidFill>
                <a:schemeClr val="tx1"/>
              </a:solidFill>
            </a:endParaRPr>
          </a:p>
          <a:p>
            <a:pPr marL="285664" indent="-285664" algn="just">
              <a:buFont typeface="Arial" panose="020B0604020202020204" pitchFamily="34" charset="0"/>
              <a:buChar char="•"/>
            </a:pPr>
            <a:r>
              <a:rPr lang="en-US" sz="1799" dirty="0">
                <a:solidFill>
                  <a:schemeClr val="tx1"/>
                </a:solidFill>
                <a:latin typeface="Calibri" panose="020F0502020204030204" pitchFamily="34" charset="0"/>
                <a:ea typeface="Calibri" panose="020F0502020204030204" pitchFamily="34" charset="0"/>
                <a:cs typeface="Times New Roman" panose="02020603050405020304" pitchFamily="18" charset="0"/>
              </a:rPr>
              <a:t>Firstly, Company will adjust such over reported Taxable value and tax lability in the next month against export supplies.</a:t>
            </a:r>
          </a:p>
          <a:p>
            <a:pPr marL="285664" indent="-285664" algn="just">
              <a:buFont typeface="Arial" panose="020B0604020202020204" pitchFamily="34" charset="0"/>
              <a:buChar char="•"/>
            </a:pPr>
            <a:endParaRPr lang="en-US" sz="1799"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marL="285664" indent="-285664" algn="just">
              <a:buFont typeface="Arial" panose="020B0604020202020204" pitchFamily="34" charset="0"/>
              <a:buChar char="•"/>
            </a:pPr>
            <a:r>
              <a:rPr lang="en-US" sz="1799" dirty="0">
                <a:solidFill>
                  <a:schemeClr val="tx1"/>
                </a:solidFill>
                <a:latin typeface="Calibri" panose="020F0502020204030204" pitchFamily="34" charset="0"/>
                <a:ea typeface="Calibri" panose="020F0502020204030204" pitchFamily="34" charset="0"/>
                <a:cs typeface="Times New Roman" panose="02020603050405020304" pitchFamily="18" charset="0"/>
              </a:rPr>
              <a:t>If there is no data of export supplies available in the next month, then company should be reduce that over reported export amount from Domestic Taxable value &amp; Tax amount i.e. IGST in subsequent month </a:t>
            </a:r>
            <a:r>
              <a:rPr lang="en-IN" sz="1799" dirty="0">
                <a:solidFill>
                  <a:sysClr val="windowText" lastClr="000000"/>
                </a:solidFill>
              </a:rPr>
              <a:t>i.e. May’18.</a:t>
            </a:r>
          </a:p>
          <a:p>
            <a:pPr marL="285664" indent="-285664" algn="just">
              <a:buFont typeface="Arial" panose="020B0604020202020204" pitchFamily="34" charset="0"/>
              <a:buChar char="•"/>
            </a:pPr>
            <a:endParaRPr lang="en-US" sz="1799"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marL="285664" indent="-285664" algn="just">
              <a:buFont typeface="Arial" panose="020B0604020202020204" pitchFamily="34" charset="0"/>
              <a:buChar char="•"/>
            </a:pPr>
            <a:r>
              <a:rPr lang="en-US" sz="1799" dirty="0">
                <a:solidFill>
                  <a:schemeClr val="tx1"/>
                </a:solidFill>
                <a:latin typeface="Calibri" panose="020F0502020204030204" pitchFamily="34" charset="0"/>
                <a:ea typeface="Calibri" panose="020F0502020204030204" pitchFamily="34" charset="0"/>
                <a:cs typeface="Times New Roman" panose="02020603050405020304" pitchFamily="18" charset="0"/>
              </a:rPr>
              <a:t>Taxable value of Domestic supply will be reduced by Rs 1,00,000 and IGST amount by Rs 18000.</a:t>
            </a:r>
          </a:p>
          <a:p>
            <a:pPr marL="285664" indent="-285664" algn="just">
              <a:buFont typeface="Arial" panose="020B0604020202020204" pitchFamily="34" charset="0"/>
              <a:buChar char="•"/>
            </a:pPr>
            <a:endParaRPr lang="en-US" sz="1799"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marL="285664" indent="-285664" algn="just">
              <a:buFont typeface="Arial" panose="020B0604020202020204" pitchFamily="34" charset="0"/>
              <a:buChar char="•"/>
            </a:pPr>
            <a:r>
              <a:rPr lang="en-US" sz="1799" dirty="0">
                <a:solidFill>
                  <a:schemeClr val="tx1"/>
                </a:solidFill>
                <a:latin typeface="Calibri" panose="020F0502020204030204" pitchFamily="34" charset="0"/>
                <a:cs typeface="Times New Roman" panose="02020603050405020304" pitchFamily="18" charset="0"/>
              </a:rPr>
              <a:t>Interest payable on under reported liability</a:t>
            </a:r>
            <a:endParaRPr lang="en-IN" sz="1799" dirty="0">
              <a:solidFill>
                <a:schemeClr val="tx1"/>
              </a:solidFill>
            </a:endParaRPr>
          </a:p>
        </p:txBody>
      </p:sp>
    </p:spTree>
    <p:extLst>
      <p:ext uri="{BB962C8B-B14F-4D97-AF65-F5344CB8AC3E}">
        <p14:creationId xmlns:p14="http://schemas.microsoft.com/office/powerpoint/2010/main" val="445851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4A00BBF5-7B4E-4006-BE00-6F57704FE53C}"/>
              </a:ext>
            </a:extLst>
          </p:cNvPr>
          <p:cNvSpPr/>
          <p:nvPr/>
        </p:nvSpPr>
        <p:spPr>
          <a:xfrm>
            <a:off x="3005431" y="6450523"/>
            <a:ext cx="4970506" cy="38277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799" dirty="0">
              <a:solidFill>
                <a:prstClr val="black"/>
              </a:solidFill>
              <a:latin typeface="Calibri" panose="020F0502020204030204"/>
            </a:endParaRPr>
          </a:p>
        </p:txBody>
      </p:sp>
      <p:sp>
        <p:nvSpPr>
          <p:cNvPr id="6" name="Footer Placeholder 1">
            <a:extLst>
              <a:ext uri="{FF2B5EF4-FFF2-40B4-BE49-F238E27FC236}">
                <a16:creationId xmlns:a16="http://schemas.microsoft.com/office/drawing/2014/main" id="{36D727A1-A9C2-4054-9863-32F4588EC7D3}"/>
              </a:ext>
            </a:extLst>
          </p:cNvPr>
          <p:cNvSpPr txBox="1">
            <a:spLocks/>
          </p:cNvSpPr>
          <p:nvPr/>
        </p:nvSpPr>
        <p:spPr>
          <a:xfrm>
            <a:off x="4060900" y="6441652"/>
            <a:ext cx="4113728" cy="365030"/>
          </a:xfrm>
          <a:prstGeom prst="rect">
            <a:avLst/>
          </a:prstGeom>
        </p:spPr>
        <p:txBody>
          <a:bodyPr vert="horz" lIns="91416" tIns="45708" rIns="91416" bIns="45708"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399" b="1" dirty="0">
                <a:solidFill>
                  <a:prstClr val="black"/>
                </a:solidFill>
                <a:latin typeface="Calibri" panose="020F0502020204030204"/>
              </a:rPr>
              <a:t>www.gstindia.biz</a:t>
            </a:r>
          </a:p>
        </p:txBody>
      </p:sp>
      <p:sp>
        <p:nvSpPr>
          <p:cNvPr id="7" name="Rectangle: Rounded Corners 6">
            <a:extLst>
              <a:ext uri="{FF2B5EF4-FFF2-40B4-BE49-F238E27FC236}">
                <a16:creationId xmlns:a16="http://schemas.microsoft.com/office/drawing/2014/main" id="{3337C630-ECEC-4279-AB56-708C09017132}"/>
              </a:ext>
            </a:extLst>
          </p:cNvPr>
          <p:cNvSpPr/>
          <p:nvPr/>
        </p:nvSpPr>
        <p:spPr>
          <a:xfrm>
            <a:off x="11126031" y="6450523"/>
            <a:ext cx="928013" cy="38277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799" dirty="0">
              <a:solidFill>
                <a:prstClr val="black"/>
              </a:solidFill>
              <a:latin typeface="Calibri" panose="020F0502020204030204"/>
            </a:endParaRPr>
          </a:p>
        </p:txBody>
      </p:sp>
      <p:sp>
        <p:nvSpPr>
          <p:cNvPr id="8" name="Slide Number Placeholder 2">
            <a:extLst>
              <a:ext uri="{FF2B5EF4-FFF2-40B4-BE49-F238E27FC236}">
                <a16:creationId xmlns:a16="http://schemas.microsoft.com/office/drawing/2014/main" id="{C3B15BEE-08CA-4566-92C5-F30E5AB61AC6}"/>
              </a:ext>
            </a:extLst>
          </p:cNvPr>
          <p:cNvSpPr txBox="1">
            <a:spLocks/>
          </p:cNvSpPr>
          <p:nvPr/>
        </p:nvSpPr>
        <p:spPr>
          <a:xfrm>
            <a:off x="9120367" y="6459396"/>
            <a:ext cx="2742486" cy="365030"/>
          </a:xfrm>
          <a:prstGeom prst="rect">
            <a:avLst/>
          </a:prstGeom>
        </p:spPr>
        <p:txBody>
          <a:bodyPr vert="horz" lIns="91416" tIns="45708" rIns="91416" bIns="45708"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C4AF156-C04C-4D8A-8F54-0A15A26320AC}" type="slidenum">
              <a:rPr lang="en-US" sz="1999" b="1">
                <a:solidFill>
                  <a:prstClr val="black"/>
                </a:solidFill>
                <a:latin typeface="Calibri" panose="020F0502020204030204"/>
              </a:rPr>
              <a:pPr/>
              <a:t>65</a:t>
            </a:fld>
            <a:endParaRPr lang="en-US" sz="1999" b="1" dirty="0">
              <a:solidFill>
                <a:prstClr val="black"/>
              </a:solidFill>
              <a:latin typeface="Calibri" panose="020F0502020204030204"/>
            </a:endParaRPr>
          </a:p>
        </p:txBody>
      </p:sp>
      <p:pic>
        <p:nvPicPr>
          <p:cNvPr id="9" name="Picture 8">
            <a:extLst>
              <a:ext uri="{FF2B5EF4-FFF2-40B4-BE49-F238E27FC236}">
                <a16:creationId xmlns:a16="http://schemas.microsoft.com/office/drawing/2014/main" id="{580F01D8-D46C-462D-A2CE-31AAB5E210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064303"/>
            <a:ext cx="12188825" cy="5101868"/>
          </a:xfrm>
          <a:prstGeom prst="rect">
            <a:avLst/>
          </a:prstGeom>
        </p:spPr>
      </p:pic>
      <p:sp>
        <p:nvSpPr>
          <p:cNvPr id="10" name="Rectangle 9">
            <a:extLst>
              <a:ext uri="{FF2B5EF4-FFF2-40B4-BE49-F238E27FC236}">
                <a16:creationId xmlns:a16="http://schemas.microsoft.com/office/drawing/2014/main" id="{E2241DB6-0D4B-410E-8AAA-53B4A7F3228E}"/>
              </a:ext>
            </a:extLst>
          </p:cNvPr>
          <p:cNvSpPr/>
          <p:nvPr/>
        </p:nvSpPr>
        <p:spPr>
          <a:xfrm>
            <a:off x="0" y="381377"/>
            <a:ext cx="12188824" cy="584623"/>
          </a:xfrm>
          <a:prstGeom prst="rect">
            <a:avLst/>
          </a:prstGeom>
          <a:solidFill>
            <a:schemeClr val="accent5">
              <a:lumMod val="20000"/>
              <a:lumOff val="80000"/>
            </a:schemeClr>
          </a:solidFill>
          <a:ln>
            <a:solidFill>
              <a:schemeClr val="tx1"/>
            </a:solidFill>
          </a:ln>
        </p:spPr>
        <p:txBody>
          <a:bodyPr wrap="square">
            <a:spAutoFit/>
          </a:bodyPr>
          <a:lstStyle/>
          <a:p>
            <a:r>
              <a:rPr lang="en-US" sz="3199" dirty="0">
                <a:latin typeface="Calibri" panose="020F0502020204030204" pitchFamily="34" charset="0"/>
                <a:ea typeface="Calibri" panose="020F0502020204030204" pitchFamily="34" charset="0"/>
                <a:cs typeface="Times New Roman" panose="02020603050405020304" pitchFamily="18" charset="0"/>
              </a:rPr>
              <a:t>Reported – Apr’ 2018</a:t>
            </a:r>
            <a:endParaRPr lang="en-IN" sz="3199" dirty="0"/>
          </a:p>
        </p:txBody>
      </p:sp>
      <p:sp>
        <p:nvSpPr>
          <p:cNvPr id="11" name="Rectangle 10">
            <a:extLst>
              <a:ext uri="{FF2B5EF4-FFF2-40B4-BE49-F238E27FC236}">
                <a16:creationId xmlns:a16="http://schemas.microsoft.com/office/drawing/2014/main" id="{08A3B937-D8D0-417A-827B-527008AC2CC0}"/>
              </a:ext>
            </a:extLst>
          </p:cNvPr>
          <p:cNvSpPr/>
          <p:nvPr/>
        </p:nvSpPr>
        <p:spPr>
          <a:xfrm>
            <a:off x="9380096" y="413268"/>
            <a:ext cx="2808729" cy="58772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199" dirty="0">
                <a:solidFill>
                  <a:schemeClr val="tx1"/>
                </a:solidFill>
              </a:rPr>
              <a:t>Scenario-8</a:t>
            </a:r>
          </a:p>
        </p:txBody>
      </p:sp>
    </p:spTree>
    <p:extLst>
      <p:ext uri="{BB962C8B-B14F-4D97-AF65-F5344CB8AC3E}">
        <p14:creationId xmlns:p14="http://schemas.microsoft.com/office/powerpoint/2010/main" val="1610974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4A00BBF5-7B4E-4006-BE00-6F57704FE53C}"/>
              </a:ext>
            </a:extLst>
          </p:cNvPr>
          <p:cNvSpPr/>
          <p:nvPr/>
        </p:nvSpPr>
        <p:spPr>
          <a:xfrm>
            <a:off x="3005431" y="6450523"/>
            <a:ext cx="4970506" cy="38277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799" dirty="0">
              <a:solidFill>
                <a:prstClr val="black"/>
              </a:solidFill>
              <a:latin typeface="Calibri" panose="020F0502020204030204"/>
            </a:endParaRPr>
          </a:p>
        </p:txBody>
      </p:sp>
      <p:sp>
        <p:nvSpPr>
          <p:cNvPr id="6" name="Footer Placeholder 1">
            <a:extLst>
              <a:ext uri="{FF2B5EF4-FFF2-40B4-BE49-F238E27FC236}">
                <a16:creationId xmlns:a16="http://schemas.microsoft.com/office/drawing/2014/main" id="{36D727A1-A9C2-4054-9863-32F4588EC7D3}"/>
              </a:ext>
            </a:extLst>
          </p:cNvPr>
          <p:cNvSpPr txBox="1">
            <a:spLocks/>
          </p:cNvSpPr>
          <p:nvPr/>
        </p:nvSpPr>
        <p:spPr>
          <a:xfrm>
            <a:off x="4060900" y="6441652"/>
            <a:ext cx="4113728" cy="365030"/>
          </a:xfrm>
          <a:prstGeom prst="rect">
            <a:avLst/>
          </a:prstGeom>
        </p:spPr>
        <p:txBody>
          <a:bodyPr vert="horz" lIns="91416" tIns="45708" rIns="91416" bIns="45708"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399" b="1" dirty="0">
                <a:solidFill>
                  <a:prstClr val="black"/>
                </a:solidFill>
                <a:latin typeface="Calibri" panose="020F0502020204030204"/>
              </a:rPr>
              <a:t>www.gstindia.biz</a:t>
            </a:r>
          </a:p>
        </p:txBody>
      </p:sp>
      <p:sp>
        <p:nvSpPr>
          <p:cNvPr id="7" name="Rectangle: Rounded Corners 6">
            <a:extLst>
              <a:ext uri="{FF2B5EF4-FFF2-40B4-BE49-F238E27FC236}">
                <a16:creationId xmlns:a16="http://schemas.microsoft.com/office/drawing/2014/main" id="{3337C630-ECEC-4279-AB56-708C09017132}"/>
              </a:ext>
            </a:extLst>
          </p:cNvPr>
          <p:cNvSpPr/>
          <p:nvPr/>
        </p:nvSpPr>
        <p:spPr>
          <a:xfrm>
            <a:off x="11126031" y="6450523"/>
            <a:ext cx="928013" cy="38277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799" dirty="0">
              <a:solidFill>
                <a:prstClr val="black"/>
              </a:solidFill>
              <a:latin typeface="Calibri" panose="020F0502020204030204"/>
            </a:endParaRPr>
          </a:p>
        </p:txBody>
      </p:sp>
      <p:sp>
        <p:nvSpPr>
          <p:cNvPr id="8" name="Slide Number Placeholder 2">
            <a:extLst>
              <a:ext uri="{FF2B5EF4-FFF2-40B4-BE49-F238E27FC236}">
                <a16:creationId xmlns:a16="http://schemas.microsoft.com/office/drawing/2014/main" id="{C3B15BEE-08CA-4566-92C5-F30E5AB61AC6}"/>
              </a:ext>
            </a:extLst>
          </p:cNvPr>
          <p:cNvSpPr txBox="1">
            <a:spLocks/>
          </p:cNvSpPr>
          <p:nvPr/>
        </p:nvSpPr>
        <p:spPr>
          <a:xfrm>
            <a:off x="9120367" y="6459396"/>
            <a:ext cx="2742486" cy="365030"/>
          </a:xfrm>
          <a:prstGeom prst="rect">
            <a:avLst/>
          </a:prstGeom>
        </p:spPr>
        <p:txBody>
          <a:bodyPr vert="horz" lIns="91416" tIns="45708" rIns="91416" bIns="45708"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C4AF156-C04C-4D8A-8F54-0A15A26320AC}" type="slidenum">
              <a:rPr lang="en-US" sz="1999" b="1">
                <a:solidFill>
                  <a:prstClr val="black"/>
                </a:solidFill>
                <a:latin typeface="Calibri" panose="020F0502020204030204"/>
              </a:rPr>
              <a:pPr/>
              <a:t>66</a:t>
            </a:fld>
            <a:endParaRPr lang="en-US" sz="1999" b="1" dirty="0">
              <a:solidFill>
                <a:prstClr val="black"/>
              </a:solidFill>
              <a:latin typeface="Calibri" panose="020F0502020204030204"/>
            </a:endParaRPr>
          </a:p>
        </p:txBody>
      </p:sp>
      <p:pic>
        <p:nvPicPr>
          <p:cNvPr id="9" name="Picture 8">
            <a:extLst>
              <a:ext uri="{FF2B5EF4-FFF2-40B4-BE49-F238E27FC236}">
                <a16:creationId xmlns:a16="http://schemas.microsoft.com/office/drawing/2014/main" id="{7B627D80-4AE6-475E-9017-1B73541F22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042613"/>
            <a:ext cx="12188825" cy="5134188"/>
          </a:xfrm>
          <a:prstGeom prst="rect">
            <a:avLst/>
          </a:prstGeom>
        </p:spPr>
      </p:pic>
      <p:sp>
        <p:nvSpPr>
          <p:cNvPr id="10" name="Rectangle 9">
            <a:extLst>
              <a:ext uri="{FF2B5EF4-FFF2-40B4-BE49-F238E27FC236}">
                <a16:creationId xmlns:a16="http://schemas.microsoft.com/office/drawing/2014/main" id="{AA7494EE-B4C6-4AB7-9E56-C3DDB3181005}"/>
              </a:ext>
            </a:extLst>
          </p:cNvPr>
          <p:cNvSpPr/>
          <p:nvPr/>
        </p:nvSpPr>
        <p:spPr>
          <a:xfrm>
            <a:off x="0" y="370747"/>
            <a:ext cx="12188824" cy="584623"/>
          </a:xfrm>
          <a:prstGeom prst="rect">
            <a:avLst/>
          </a:prstGeom>
          <a:solidFill>
            <a:schemeClr val="accent5">
              <a:lumMod val="20000"/>
              <a:lumOff val="80000"/>
            </a:schemeClr>
          </a:solidFill>
          <a:ln>
            <a:solidFill>
              <a:schemeClr val="tx1"/>
            </a:solidFill>
          </a:ln>
        </p:spPr>
        <p:txBody>
          <a:bodyPr wrap="square">
            <a:spAutoFit/>
          </a:bodyPr>
          <a:lstStyle/>
          <a:p>
            <a:r>
              <a:rPr lang="en-US" sz="3199" dirty="0">
                <a:latin typeface="Calibri" panose="020F0502020204030204" pitchFamily="34" charset="0"/>
                <a:ea typeface="Calibri" panose="020F0502020204030204" pitchFamily="34" charset="0"/>
                <a:cs typeface="Times New Roman" panose="02020603050405020304" pitchFamily="18" charset="0"/>
              </a:rPr>
              <a:t>Actual – Apr’ 2018</a:t>
            </a:r>
            <a:endParaRPr lang="en-IN" sz="3199" dirty="0"/>
          </a:p>
        </p:txBody>
      </p:sp>
      <p:sp>
        <p:nvSpPr>
          <p:cNvPr id="11" name="Rectangle 10">
            <a:extLst>
              <a:ext uri="{FF2B5EF4-FFF2-40B4-BE49-F238E27FC236}">
                <a16:creationId xmlns:a16="http://schemas.microsoft.com/office/drawing/2014/main" id="{C9E653FF-3EB0-46DE-B9AE-80432E3860A2}"/>
              </a:ext>
            </a:extLst>
          </p:cNvPr>
          <p:cNvSpPr/>
          <p:nvPr/>
        </p:nvSpPr>
        <p:spPr>
          <a:xfrm>
            <a:off x="9380096" y="413268"/>
            <a:ext cx="2808729" cy="58772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199" dirty="0">
                <a:solidFill>
                  <a:schemeClr val="tx1"/>
                </a:solidFill>
              </a:rPr>
              <a:t>Scenario-8</a:t>
            </a:r>
          </a:p>
        </p:txBody>
      </p:sp>
    </p:spTree>
    <p:extLst>
      <p:ext uri="{BB962C8B-B14F-4D97-AF65-F5344CB8AC3E}">
        <p14:creationId xmlns:p14="http://schemas.microsoft.com/office/powerpoint/2010/main" val="4138355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4A00BBF5-7B4E-4006-BE00-6F57704FE53C}"/>
              </a:ext>
            </a:extLst>
          </p:cNvPr>
          <p:cNvSpPr/>
          <p:nvPr/>
        </p:nvSpPr>
        <p:spPr>
          <a:xfrm>
            <a:off x="3005431" y="6450523"/>
            <a:ext cx="4970506" cy="38277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799" dirty="0">
              <a:solidFill>
                <a:prstClr val="black"/>
              </a:solidFill>
              <a:latin typeface="Calibri" panose="020F0502020204030204"/>
            </a:endParaRPr>
          </a:p>
        </p:txBody>
      </p:sp>
      <p:sp>
        <p:nvSpPr>
          <p:cNvPr id="6" name="Footer Placeholder 1">
            <a:extLst>
              <a:ext uri="{FF2B5EF4-FFF2-40B4-BE49-F238E27FC236}">
                <a16:creationId xmlns:a16="http://schemas.microsoft.com/office/drawing/2014/main" id="{36D727A1-A9C2-4054-9863-32F4588EC7D3}"/>
              </a:ext>
            </a:extLst>
          </p:cNvPr>
          <p:cNvSpPr txBox="1">
            <a:spLocks/>
          </p:cNvSpPr>
          <p:nvPr/>
        </p:nvSpPr>
        <p:spPr>
          <a:xfrm>
            <a:off x="4060900" y="6441652"/>
            <a:ext cx="4113728" cy="365030"/>
          </a:xfrm>
          <a:prstGeom prst="rect">
            <a:avLst/>
          </a:prstGeom>
        </p:spPr>
        <p:txBody>
          <a:bodyPr vert="horz" lIns="91416" tIns="45708" rIns="91416" bIns="45708"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399" b="1" dirty="0">
                <a:solidFill>
                  <a:prstClr val="black"/>
                </a:solidFill>
                <a:latin typeface="Calibri" panose="020F0502020204030204"/>
              </a:rPr>
              <a:t>www.gstindia.biz</a:t>
            </a:r>
          </a:p>
        </p:txBody>
      </p:sp>
      <p:sp>
        <p:nvSpPr>
          <p:cNvPr id="7" name="Rectangle: Rounded Corners 6">
            <a:extLst>
              <a:ext uri="{FF2B5EF4-FFF2-40B4-BE49-F238E27FC236}">
                <a16:creationId xmlns:a16="http://schemas.microsoft.com/office/drawing/2014/main" id="{3337C630-ECEC-4279-AB56-708C09017132}"/>
              </a:ext>
            </a:extLst>
          </p:cNvPr>
          <p:cNvSpPr/>
          <p:nvPr/>
        </p:nvSpPr>
        <p:spPr>
          <a:xfrm>
            <a:off x="11126031" y="6450523"/>
            <a:ext cx="928013" cy="38277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799" dirty="0">
              <a:solidFill>
                <a:prstClr val="black"/>
              </a:solidFill>
              <a:latin typeface="Calibri" panose="020F0502020204030204"/>
            </a:endParaRPr>
          </a:p>
        </p:txBody>
      </p:sp>
      <p:sp>
        <p:nvSpPr>
          <p:cNvPr id="8" name="Slide Number Placeholder 2">
            <a:extLst>
              <a:ext uri="{FF2B5EF4-FFF2-40B4-BE49-F238E27FC236}">
                <a16:creationId xmlns:a16="http://schemas.microsoft.com/office/drawing/2014/main" id="{C3B15BEE-08CA-4566-92C5-F30E5AB61AC6}"/>
              </a:ext>
            </a:extLst>
          </p:cNvPr>
          <p:cNvSpPr txBox="1">
            <a:spLocks/>
          </p:cNvSpPr>
          <p:nvPr/>
        </p:nvSpPr>
        <p:spPr>
          <a:xfrm>
            <a:off x="9120367" y="6459396"/>
            <a:ext cx="2742486" cy="365030"/>
          </a:xfrm>
          <a:prstGeom prst="rect">
            <a:avLst/>
          </a:prstGeom>
        </p:spPr>
        <p:txBody>
          <a:bodyPr vert="horz" lIns="91416" tIns="45708" rIns="91416" bIns="45708"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C4AF156-C04C-4D8A-8F54-0A15A26320AC}" type="slidenum">
              <a:rPr lang="en-US" sz="1999" b="1">
                <a:solidFill>
                  <a:prstClr val="black"/>
                </a:solidFill>
                <a:latin typeface="Calibri" panose="020F0502020204030204"/>
              </a:rPr>
              <a:pPr/>
              <a:t>67</a:t>
            </a:fld>
            <a:endParaRPr lang="en-US" sz="1999" b="1" dirty="0">
              <a:solidFill>
                <a:prstClr val="black"/>
              </a:solidFill>
              <a:latin typeface="Calibri" panose="020F0502020204030204"/>
            </a:endParaRPr>
          </a:p>
        </p:txBody>
      </p:sp>
      <p:sp>
        <p:nvSpPr>
          <p:cNvPr id="11" name="Rectangle 10">
            <a:extLst>
              <a:ext uri="{FF2B5EF4-FFF2-40B4-BE49-F238E27FC236}">
                <a16:creationId xmlns:a16="http://schemas.microsoft.com/office/drawing/2014/main" id="{17D12F51-EAA1-4AC1-8F64-B8C753DCCDAE}"/>
              </a:ext>
            </a:extLst>
          </p:cNvPr>
          <p:cNvSpPr/>
          <p:nvPr/>
        </p:nvSpPr>
        <p:spPr>
          <a:xfrm>
            <a:off x="0" y="415802"/>
            <a:ext cx="12188825" cy="584623"/>
          </a:xfrm>
          <a:prstGeom prst="rect">
            <a:avLst/>
          </a:prstGeom>
          <a:solidFill>
            <a:schemeClr val="accent5">
              <a:lumMod val="20000"/>
              <a:lumOff val="80000"/>
            </a:schemeClr>
          </a:solidFill>
          <a:ln>
            <a:solidFill>
              <a:schemeClr val="tx1"/>
            </a:solidFill>
          </a:ln>
        </p:spPr>
        <p:txBody>
          <a:bodyPr wrap="square">
            <a:spAutoFit/>
          </a:bodyPr>
          <a:lstStyle/>
          <a:p>
            <a:pPr algn="just"/>
            <a:r>
              <a:rPr lang="en-US" sz="3199" dirty="0">
                <a:latin typeface="Calibri" panose="020F0502020204030204" pitchFamily="34" charset="0"/>
                <a:cs typeface="Times New Roman" panose="02020603050405020304" pitchFamily="18" charset="0"/>
              </a:rPr>
              <a:t>Report in May’18 corresponding to Apr’18</a:t>
            </a:r>
            <a:endParaRPr lang="en-IN" sz="3199" dirty="0"/>
          </a:p>
        </p:txBody>
      </p:sp>
      <p:sp>
        <p:nvSpPr>
          <p:cNvPr id="9" name="Rectangle 8">
            <a:extLst>
              <a:ext uri="{FF2B5EF4-FFF2-40B4-BE49-F238E27FC236}">
                <a16:creationId xmlns:a16="http://schemas.microsoft.com/office/drawing/2014/main" id="{D8883D87-E3ED-4BED-9E9A-8970BA68CBDD}"/>
              </a:ext>
            </a:extLst>
          </p:cNvPr>
          <p:cNvSpPr/>
          <p:nvPr/>
        </p:nvSpPr>
        <p:spPr>
          <a:xfrm>
            <a:off x="9380096" y="413268"/>
            <a:ext cx="2808729" cy="58772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199" dirty="0">
                <a:solidFill>
                  <a:schemeClr val="tx1"/>
                </a:solidFill>
              </a:rPr>
              <a:t>Scenario-8</a:t>
            </a:r>
          </a:p>
        </p:txBody>
      </p:sp>
      <p:pic>
        <p:nvPicPr>
          <p:cNvPr id="3" name="Picture 2" descr="A screenshot of a social media post&#10;&#10;Description generated with very high confidence">
            <a:extLst>
              <a:ext uri="{FF2B5EF4-FFF2-40B4-BE49-F238E27FC236}">
                <a16:creationId xmlns:a16="http://schemas.microsoft.com/office/drawing/2014/main" id="{049A5E0B-E36C-478C-B210-5454F1A469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729" y="985145"/>
            <a:ext cx="12054044" cy="5190685"/>
          </a:xfrm>
          <a:prstGeom prst="rect">
            <a:avLst/>
          </a:prstGeom>
        </p:spPr>
      </p:pic>
      <p:graphicFrame>
        <p:nvGraphicFramePr>
          <p:cNvPr id="12" name="Table 11">
            <a:extLst>
              <a:ext uri="{FF2B5EF4-FFF2-40B4-BE49-F238E27FC236}">
                <a16:creationId xmlns:a16="http://schemas.microsoft.com/office/drawing/2014/main" id="{A0714403-C8E0-4BFD-9953-EE44DCD15494}"/>
              </a:ext>
            </a:extLst>
          </p:cNvPr>
          <p:cNvGraphicFramePr>
            <a:graphicFrameLocks noGrp="1"/>
          </p:cNvGraphicFramePr>
          <p:nvPr>
            <p:extLst/>
          </p:nvPr>
        </p:nvGraphicFramePr>
        <p:xfrm>
          <a:off x="9579" y="5313513"/>
          <a:ext cx="4011976" cy="982062"/>
        </p:xfrm>
        <a:graphic>
          <a:graphicData uri="http://schemas.openxmlformats.org/drawingml/2006/table">
            <a:tbl>
              <a:tblPr>
                <a:tableStyleId>{5C22544A-7EE6-4342-B048-85BDC9FD1C3A}</a:tableStyleId>
              </a:tblPr>
              <a:tblGrid>
                <a:gridCol w="2755967">
                  <a:extLst>
                    <a:ext uri="{9D8B030D-6E8A-4147-A177-3AD203B41FA5}">
                      <a16:colId xmlns:a16="http://schemas.microsoft.com/office/drawing/2014/main" val="1343569175"/>
                    </a:ext>
                  </a:extLst>
                </a:gridCol>
                <a:gridCol w="1256009">
                  <a:extLst>
                    <a:ext uri="{9D8B030D-6E8A-4147-A177-3AD203B41FA5}">
                      <a16:colId xmlns:a16="http://schemas.microsoft.com/office/drawing/2014/main" val="712278787"/>
                    </a:ext>
                  </a:extLst>
                </a:gridCol>
              </a:tblGrid>
              <a:tr h="327354">
                <a:tc>
                  <a:txBody>
                    <a:bodyPr/>
                    <a:lstStyle/>
                    <a:p>
                      <a:pPr algn="l" fontAlgn="b"/>
                      <a:r>
                        <a:rPr lang="en-US" sz="1800" u="none" strike="noStrike" dirty="0">
                          <a:solidFill>
                            <a:schemeClr val="tx1"/>
                          </a:solidFill>
                          <a:effectLst/>
                        </a:rPr>
                        <a:t>May'18 Actual</a:t>
                      </a:r>
                      <a:endParaRPr lang="en-US" sz="1800" b="0" i="0" u="none" strike="noStrike" dirty="0">
                        <a:solidFill>
                          <a:schemeClr val="tx1"/>
                        </a:solidFill>
                        <a:effectLst/>
                        <a:latin typeface="Calibri" panose="020F0502020204030204" pitchFamily="34" charset="0"/>
                      </a:endParaRPr>
                    </a:p>
                  </a:txBody>
                  <a:tcPr marL="9523" marR="9523" marT="95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r" fontAlgn="b"/>
                      <a:r>
                        <a:rPr lang="en-US" sz="1800" u="none" strike="noStrike" dirty="0">
                          <a:solidFill>
                            <a:schemeClr val="tx1"/>
                          </a:solidFill>
                          <a:effectLst/>
                        </a:rPr>
                        <a:t>1,50,000</a:t>
                      </a:r>
                      <a:endParaRPr lang="en-US" sz="1800" b="0" i="0" u="none" strike="noStrike" dirty="0">
                        <a:solidFill>
                          <a:schemeClr val="tx1"/>
                        </a:solidFill>
                        <a:effectLst/>
                        <a:latin typeface="Calibri" panose="020F0502020204030204" pitchFamily="34" charset="0"/>
                      </a:endParaRPr>
                    </a:p>
                  </a:txBody>
                  <a:tcPr marL="9523" marR="9523" marT="95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1805678207"/>
                  </a:ext>
                </a:extLst>
              </a:tr>
              <a:tr h="327354">
                <a:tc>
                  <a:txBody>
                    <a:bodyPr/>
                    <a:lstStyle/>
                    <a:p>
                      <a:pPr algn="l" fontAlgn="b"/>
                      <a:r>
                        <a:rPr lang="en-US" sz="1800" u="none" strike="noStrike" dirty="0">
                          <a:solidFill>
                            <a:schemeClr val="tx1"/>
                          </a:solidFill>
                          <a:effectLst/>
                        </a:rPr>
                        <a:t>Less for adjustment-Apr'18</a:t>
                      </a:r>
                      <a:endParaRPr lang="en-US" sz="1800" b="0" i="0" u="none" strike="noStrike" dirty="0">
                        <a:solidFill>
                          <a:schemeClr val="tx1"/>
                        </a:solidFill>
                        <a:effectLst/>
                        <a:latin typeface="Calibri" panose="020F0502020204030204" pitchFamily="34" charset="0"/>
                      </a:endParaRPr>
                    </a:p>
                  </a:txBody>
                  <a:tcPr marL="9523" marR="9523" marT="95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r" fontAlgn="b"/>
                      <a:r>
                        <a:rPr lang="en-US" sz="1800" b="0" i="0" u="none" strike="noStrike" dirty="0">
                          <a:solidFill>
                            <a:schemeClr val="tx1"/>
                          </a:solidFill>
                          <a:effectLst/>
                          <a:latin typeface="Calibri" panose="020F0502020204030204" pitchFamily="34" charset="0"/>
                        </a:rPr>
                        <a:t>1,00,000</a:t>
                      </a:r>
                    </a:p>
                  </a:txBody>
                  <a:tcPr marL="9523" marR="9523" marT="95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454812038"/>
                  </a:ext>
                </a:extLst>
              </a:tr>
              <a:tr h="327354">
                <a:tc>
                  <a:txBody>
                    <a:bodyPr/>
                    <a:lstStyle/>
                    <a:p>
                      <a:pPr algn="l" fontAlgn="b"/>
                      <a:r>
                        <a:rPr lang="en-US" sz="1800" u="none" strike="noStrike" dirty="0">
                          <a:solidFill>
                            <a:schemeClr val="tx1"/>
                          </a:solidFill>
                          <a:effectLst/>
                        </a:rPr>
                        <a:t>May'18 Reported</a:t>
                      </a:r>
                      <a:endParaRPr lang="en-US" sz="1800" b="0" i="0" u="none" strike="noStrike" dirty="0">
                        <a:solidFill>
                          <a:schemeClr val="tx1"/>
                        </a:solidFill>
                        <a:effectLst/>
                        <a:latin typeface="Calibri" panose="020F0502020204030204" pitchFamily="34" charset="0"/>
                      </a:endParaRPr>
                    </a:p>
                  </a:txBody>
                  <a:tcPr marL="9523" marR="9523" marT="95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r" fontAlgn="b"/>
                      <a:r>
                        <a:rPr lang="en-US" sz="1800" b="0" i="0" u="none" strike="noStrike" dirty="0">
                          <a:solidFill>
                            <a:schemeClr val="tx1"/>
                          </a:solidFill>
                          <a:effectLst/>
                          <a:latin typeface="Calibri" panose="020F0502020204030204" pitchFamily="34" charset="0"/>
                        </a:rPr>
                        <a:t>50,000</a:t>
                      </a:r>
                    </a:p>
                  </a:txBody>
                  <a:tcPr marL="9523" marR="9523" marT="95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103871711"/>
                  </a:ext>
                </a:extLst>
              </a:tr>
            </a:tbl>
          </a:graphicData>
        </a:graphic>
      </p:graphicFrame>
      <p:graphicFrame>
        <p:nvGraphicFramePr>
          <p:cNvPr id="13" name="Table 12">
            <a:extLst>
              <a:ext uri="{FF2B5EF4-FFF2-40B4-BE49-F238E27FC236}">
                <a16:creationId xmlns:a16="http://schemas.microsoft.com/office/drawing/2014/main" id="{5EBEA0D2-3C8A-4080-AA46-9B7751443DDE}"/>
              </a:ext>
            </a:extLst>
          </p:cNvPr>
          <p:cNvGraphicFramePr>
            <a:graphicFrameLocks noGrp="1"/>
          </p:cNvGraphicFramePr>
          <p:nvPr>
            <p:extLst/>
          </p:nvPr>
        </p:nvGraphicFramePr>
        <p:xfrm>
          <a:off x="7853031" y="5300145"/>
          <a:ext cx="4145714" cy="982062"/>
        </p:xfrm>
        <a:graphic>
          <a:graphicData uri="http://schemas.openxmlformats.org/drawingml/2006/table">
            <a:tbl>
              <a:tblPr>
                <a:tableStyleId>{5C22544A-7EE6-4342-B048-85BDC9FD1C3A}</a:tableStyleId>
              </a:tblPr>
              <a:tblGrid>
                <a:gridCol w="3194301">
                  <a:extLst>
                    <a:ext uri="{9D8B030D-6E8A-4147-A177-3AD203B41FA5}">
                      <a16:colId xmlns:a16="http://schemas.microsoft.com/office/drawing/2014/main" val="3862009320"/>
                    </a:ext>
                  </a:extLst>
                </a:gridCol>
                <a:gridCol w="951413">
                  <a:extLst>
                    <a:ext uri="{9D8B030D-6E8A-4147-A177-3AD203B41FA5}">
                      <a16:colId xmlns:a16="http://schemas.microsoft.com/office/drawing/2014/main" val="3949822471"/>
                    </a:ext>
                  </a:extLst>
                </a:gridCol>
              </a:tblGrid>
              <a:tr h="327354">
                <a:tc>
                  <a:txBody>
                    <a:bodyPr/>
                    <a:lstStyle/>
                    <a:p>
                      <a:pPr algn="l" fontAlgn="b"/>
                      <a:r>
                        <a:rPr lang="en-US" sz="1900" u="none" strike="noStrike" dirty="0">
                          <a:solidFill>
                            <a:schemeClr val="tx1"/>
                          </a:solidFill>
                          <a:effectLst/>
                        </a:rPr>
                        <a:t>May'18 Actual</a:t>
                      </a:r>
                      <a:endParaRPr lang="en-US" sz="1900" b="0" i="0" u="none" strike="noStrike" dirty="0">
                        <a:solidFill>
                          <a:schemeClr val="tx1"/>
                        </a:solidFill>
                        <a:effectLst/>
                        <a:latin typeface="Calibri" panose="020F0502020204030204" pitchFamily="34" charset="0"/>
                      </a:endParaRPr>
                    </a:p>
                  </a:txBody>
                  <a:tcPr marL="9523" marR="9523" marT="9523" marB="0" anchor="b">
                    <a:solidFill>
                      <a:srgbClr val="FFC000"/>
                    </a:solidFill>
                  </a:tcPr>
                </a:tc>
                <a:tc>
                  <a:txBody>
                    <a:bodyPr/>
                    <a:lstStyle/>
                    <a:p>
                      <a:pPr algn="r" fontAlgn="b"/>
                      <a:r>
                        <a:rPr lang="en-US" sz="1900" b="0" i="0" u="none" strike="noStrike" dirty="0">
                          <a:solidFill>
                            <a:schemeClr val="tx1"/>
                          </a:solidFill>
                          <a:effectLst/>
                          <a:latin typeface="Calibri" panose="020F0502020204030204" pitchFamily="34" charset="0"/>
                        </a:rPr>
                        <a:t>27,000</a:t>
                      </a:r>
                    </a:p>
                  </a:txBody>
                  <a:tcPr marL="9523" marR="9523" marT="9523" marB="0" anchor="b">
                    <a:solidFill>
                      <a:srgbClr val="FFC000"/>
                    </a:solidFill>
                  </a:tcPr>
                </a:tc>
                <a:extLst>
                  <a:ext uri="{0D108BD9-81ED-4DB2-BD59-A6C34878D82A}">
                    <a16:rowId xmlns:a16="http://schemas.microsoft.com/office/drawing/2014/main" val="1784646962"/>
                  </a:ext>
                </a:extLst>
              </a:tr>
              <a:tr h="327354">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2000" u="none" strike="noStrike" dirty="0">
                          <a:solidFill>
                            <a:schemeClr val="tx1"/>
                          </a:solidFill>
                          <a:effectLst/>
                        </a:rPr>
                        <a:t>Less for adjustment -Apr'18</a:t>
                      </a:r>
                      <a:endParaRPr lang="en-US" sz="2000" b="0" i="0" u="none" strike="noStrike" dirty="0">
                        <a:solidFill>
                          <a:schemeClr val="tx1"/>
                        </a:solidFill>
                        <a:effectLst/>
                        <a:latin typeface="Calibri" panose="020F0502020204030204" pitchFamily="34" charset="0"/>
                      </a:endParaRPr>
                    </a:p>
                  </a:txBody>
                  <a:tcPr marL="9523" marR="9523" marT="9523" marB="0" anchor="b">
                    <a:solidFill>
                      <a:srgbClr val="FFC000"/>
                    </a:solidFill>
                  </a:tcPr>
                </a:tc>
                <a:tc>
                  <a:txBody>
                    <a:bodyPr/>
                    <a:lstStyle/>
                    <a:p>
                      <a:pPr algn="r" fontAlgn="b"/>
                      <a:r>
                        <a:rPr lang="en-US" sz="1900" b="0" i="0" u="none" strike="noStrike" dirty="0">
                          <a:solidFill>
                            <a:schemeClr val="tx1"/>
                          </a:solidFill>
                          <a:effectLst/>
                          <a:latin typeface="Calibri" panose="020F0502020204030204" pitchFamily="34" charset="0"/>
                        </a:rPr>
                        <a:t>18,000</a:t>
                      </a:r>
                    </a:p>
                  </a:txBody>
                  <a:tcPr marL="9523" marR="9523" marT="9523" marB="0" anchor="b">
                    <a:solidFill>
                      <a:srgbClr val="FFC000"/>
                    </a:solidFill>
                  </a:tcPr>
                </a:tc>
                <a:extLst>
                  <a:ext uri="{0D108BD9-81ED-4DB2-BD59-A6C34878D82A}">
                    <a16:rowId xmlns:a16="http://schemas.microsoft.com/office/drawing/2014/main" val="3422975404"/>
                  </a:ext>
                </a:extLst>
              </a:tr>
              <a:tr h="327354">
                <a:tc>
                  <a:txBody>
                    <a:bodyPr/>
                    <a:lstStyle/>
                    <a:p>
                      <a:pPr algn="l" fontAlgn="b"/>
                      <a:r>
                        <a:rPr lang="en-US" sz="1900" u="none" strike="noStrike" dirty="0">
                          <a:solidFill>
                            <a:schemeClr val="tx1"/>
                          </a:solidFill>
                          <a:effectLst/>
                        </a:rPr>
                        <a:t>May'18 Reported</a:t>
                      </a:r>
                      <a:endParaRPr lang="en-US" sz="1900" b="0" i="0" u="none" strike="noStrike" dirty="0">
                        <a:solidFill>
                          <a:schemeClr val="tx1"/>
                        </a:solidFill>
                        <a:effectLst/>
                        <a:latin typeface="Calibri" panose="020F0502020204030204" pitchFamily="34" charset="0"/>
                      </a:endParaRPr>
                    </a:p>
                  </a:txBody>
                  <a:tcPr marL="9523" marR="9523" marT="9523" marB="0" anchor="b">
                    <a:solidFill>
                      <a:srgbClr val="FFC000"/>
                    </a:solidFill>
                  </a:tcPr>
                </a:tc>
                <a:tc>
                  <a:txBody>
                    <a:bodyPr/>
                    <a:lstStyle/>
                    <a:p>
                      <a:pPr algn="r" fontAlgn="b"/>
                      <a:r>
                        <a:rPr lang="en-US" sz="1900" b="0" i="0" u="none" strike="noStrike" dirty="0">
                          <a:solidFill>
                            <a:schemeClr val="tx1"/>
                          </a:solidFill>
                          <a:effectLst/>
                          <a:latin typeface="Calibri" panose="020F0502020204030204" pitchFamily="34" charset="0"/>
                        </a:rPr>
                        <a:t>9,000</a:t>
                      </a:r>
                    </a:p>
                  </a:txBody>
                  <a:tcPr marL="9523" marR="9523" marT="9523" marB="0" anchor="b">
                    <a:solidFill>
                      <a:srgbClr val="FFC000"/>
                    </a:solidFill>
                  </a:tcPr>
                </a:tc>
                <a:extLst>
                  <a:ext uri="{0D108BD9-81ED-4DB2-BD59-A6C34878D82A}">
                    <a16:rowId xmlns:a16="http://schemas.microsoft.com/office/drawing/2014/main" val="1872595985"/>
                  </a:ext>
                </a:extLst>
              </a:tr>
            </a:tbl>
          </a:graphicData>
        </a:graphic>
      </p:graphicFrame>
      <p:sp>
        <p:nvSpPr>
          <p:cNvPr id="14" name="Arrow: Up 13">
            <a:extLst>
              <a:ext uri="{FF2B5EF4-FFF2-40B4-BE49-F238E27FC236}">
                <a16:creationId xmlns:a16="http://schemas.microsoft.com/office/drawing/2014/main" id="{4881E730-4CF6-4BE2-A69F-307E1B4A02C2}"/>
              </a:ext>
            </a:extLst>
          </p:cNvPr>
          <p:cNvSpPr/>
          <p:nvPr/>
        </p:nvSpPr>
        <p:spPr>
          <a:xfrm rot="13212139">
            <a:off x="3050675" y="3151951"/>
            <a:ext cx="191789" cy="2546272"/>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dirty="0"/>
          </a:p>
        </p:txBody>
      </p:sp>
      <p:sp>
        <p:nvSpPr>
          <p:cNvPr id="15" name="Arrow: Up 14">
            <a:extLst>
              <a:ext uri="{FF2B5EF4-FFF2-40B4-BE49-F238E27FC236}">
                <a16:creationId xmlns:a16="http://schemas.microsoft.com/office/drawing/2014/main" id="{7D48FCA2-8E6C-4518-85CE-15F37CFCD256}"/>
              </a:ext>
            </a:extLst>
          </p:cNvPr>
          <p:cNvSpPr/>
          <p:nvPr/>
        </p:nvSpPr>
        <p:spPr>
          <a:xfrm rot="7797215">
            <a:off x="7246069" y="2996503"/>
            <a:ext cx="224707" cy="2685201"/>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dirty="0"/>
          </a:p>
        </p:txBody>
      </p:sp>
    </p:spTree>
    <p:extLst>
      <p:ext uri="{BB962C8B-B14F-4D97-AF65-F5344CB8AC3E}">
        <p14:creationId xmlns:p14="http://schemas.microsoft.com/office/powerpoint/2010/main" val="4163528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4A00BBF5-7B4E-4006-BE00-6F57704FE53C}"/>
              </a:ext>
            </a:extLst>
          </p:cNvPr>
          <p:cNvSpPr/>
          <p:nvPr/>
        </p:nvSpPr>
        <p:spPr>
          <a:xfrm>
            <a:off x="3005431" y="6450523"/>
            <a:ext cx="4970506" cy="38277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799">
              <a:solidFill>
                <a:prstClr val="black"/>
              </a:solidFill>
              <a:latin typeface="Calibri" panose="020F0502020204030204"/>
            </a:endParaRPr>
          </a:p>
        </p:txBody>
      </p:sp>
      <p:sp>
        <p:nvSpPr>
          <p:cNvPr id="6" name="Footer Placeholder 1">
            <a:extLst>
              <a:ext uri="{FF2B5EF4-FFF2-40B4-BE49-F238E27FC236}">
                <a16:creationId xmlns:a16="http://schemas.microsoft.com/office/drawing/2014/main" id="{36D727A1-A9C2-4054-9863-32F4588EC7D3}"/>
              </a:ext>
            </a:extLst>
          </p:cNvPr>
          <p:cNvSpPr txBox="1">
            <a:spLocks/>
          </p:cNvSpPr>
          <p:nvPr/>
        </p:nvSpPr>
        <p:spPr>
          <a:xfrm>
            <a:off x="4060900" y="6441652"/>
            <a:ext cx="4113728" cy="365030"/>
          </a:xfrm>
          <a:prstGeom prst="rect">
            <a:avLst/>
          </a:prstGeom>
        </p:spPr>
        <p:txBody>
          <a:bodyPr vert="horz" lIns="91416" tIns="45708" rIns="91416" bIns="45708"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399" b="1" dirty="0">
                <a:solidFill>
                  <a:prstClr val="black"/>
                </a:solidFill>
                <a:latin typeface="Calibri" panose="020F0502020204030204"/>
              </a:rPr>
              <a:t>www.gstindia.biz</a:t>
            </a:r>
          </a:p>
        </p:txBody>
      </p:sp>
      <p:sp>
        <p:nvSpPr>
          <p:cNvPr id="7" name="Rectangle: Rounded Corners 6">
            <a:extLst>
              <a:ext uri="{FF2B5EF4-FFF2-40B4-BE49-F238E27FC236}">
                <a16:creationId xmlns:a16="http://schemas.microsoft.com/office/drawing/2014/main" id="{3337C630-ECEC-4279-AB56-708C09017132}"/>
              </a:ext>
            </a:extLst>
          </p:cNvPr>
          <p:cNvSpPr/>
          <p:nvPr/>
        </p:nvSpPr>
        <p:spPr>
          <a:xfrm>
            <a:off x="11126031" y="6450523"/>
            <a:ext cx="928013" cy="38277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799">
              <a:solidFill>
                <a:prstClr val="black"/>
              </a:solidFill>
              <a:latin typeface="Calibri" panose="020F0502020204030204"/>
            </a:endParaRPr>
          </a:p>
        </p:txBody>
      </p:sp>
      <p:sp>
        <p:nvSpPr>
          <p:cNvPr id="8" name="Slide Number Placeholder 2">
            <a:extLst>
              <a:ext uri="{FF2B5EF4-FFF2-40B4-BE49-F238E27FC236}">
                <a16:creationId xmlns:a16="http://schemas.microsoft.com/office/drawing/2014/main" id="{C3B15BEE-08CA-4566-92C5-F30E5AB61AC6}"/>
              </a:ext>
            </a:extLst>
          </p:cNvPr>
          <p:cNvSpPr txBox="1">
            <a:spLocks/>
          </p:cNvSpPr>
          <p:nvPr/>
        </p:nvSpPr>
        <p:spPr>
          <a:xfrm>
            <a:off x="9120367" y="6459396"/>
            <a:ext cx="2742486" cy="365030"/>
          </a:xfrm>
          <a:prstGeom prst="rect">
            <a:avLst/>
          </a:prstGeom>
        </p:spPr>
        <p:txBody>
          <a:bodyPr vert="horz" lIns="91416" tIns="45708" rIns="91416" bIns="45708"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C4AF156-C04C-4D8A-8F54-0A15A26320AC}" type="slidenum">
              <a:rPr lang="en-US" sz="1999" b="1">
                <a:solidFill>
                  <a:prstClr val="black"/>
                </a:solidFill>
                <a:latin typeface="Calibri" panose="020F0502020204030204"/>
              </a:rPr>
              <a:pPr/>
              <a:t>68</a:t>
            </a:fld>
            <a:endParaRPr lang="en-US" sz="1999" b="1" dirty="0">
              <a:solidFill>
                <a:prstClr val="black"/>
              </a:solidFill>
              <a:latin typeface="Calibri" panose="020F0502020204030204"/>
            </a:endParaRPr>
          </a:p>
        </p:txBody>
      </p:sp>
      <p:sp>
        <p:nvSpPr>
          <p:cNvPr id="9" name="Rectangle 8">
            <a:extLst>
              <a:ext uri="{FF2B5EF4-FFF2-40B4-BE49-F238E27FC236}">
                <a16:creationId xmlns:a16="http://schemas.microsoft.com/office/drawing/2014/main" id="{9F9CD2CF-17B9-40D4-8694-F86FF45B6AA5}"/>
              </a:ext>
            </a:extLst>
          </p:cNvPr>
          <p:cNvSpPr/>
          <p:nvPr/>
        </p:nvSpPr>
        <p:spPr>
          <a:xfrm>
            <a:off x="115879" y="428932"/>
            <a:ext cx="11938164" cy="562660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399" b="1" dirty="0">
              <a:solidFill>
                <a:schemeClr val="accent1"/>
              </a:solidFill>
            </a:endParaRPr>
          </a:p>
          <a:p>
            <a:pPr lvl="0" algn="ctr"/>
            <a:r>
              <a:rPr lang="en-IN" sz="2399" b="1" dirty="0">
                <a:solidFill>
                  <a:schemeClr val="accent1"/>
                </a:solidFill>
              </a:rPr>
              <a:t>Scenario-9 : O</a:t>
            </a:r>
            <a:r>
              <a:rPr lang="en-US" sz="2399" b="1" dirty="0" err="1">
                <a:solidFill>
                  <a:schemeClr val="accent1"/>
                </a:solidFill>
              </a:rPr>
              <a:t>ver</a:t>
            </a:r>
            <a:r>
              <a:rPr lang="en-US" sz="2399" b="1" dirty="0">
                <a:solidFill>
                  <a:schemeClr val="accent1"/>
                </a:solidFill>
              </a:rPr>
              <a:t> reported  ITC in GSTR 3B</a:t>
            </a:r>
            <a:endParaRPr lang="en-IN" sz="2399" b="1" dirty="0">
              <a:solidFill>
                <a:schemeClr val="accent1"/>
              </a:solidFill>
            </a:endParaRPr>
          </a:p>
          <a:p>
            <a:pPr algn="ctr"/>
            <a:endParaRPr lang="en-IN" sz="2399" b="1" dirty="0">
              <a:solidFill>
                <a:schemeClr val="accent1"/>
              </a:solidFill>
            </a:endParaRPr>
          </a:p>
          <a:p>
            <a:pPr algn="just"/>
            <a:r>
              <a:rPr lang="en-IN" sz="1799" b="1" dirty="0">
                <a:solidFill>
                  <a:sysClr val="windowText" lastClr="000000"/>
                </a:solidFill>
              </a:rPr>
              <a:t>Company X has filed their return for the month of Apr’18. After the return  the company realise that ITC claimed as over reported taxes </a:t>
            </a:r>
            <a:r>
              <a:rPr lang="en-IN" sz="1799" b="1" dirty="0" err="1">
                <a:solidFill>
                  <a:sysClr val="windowText" lastClr="000000"/>
                </a:solidFill>
              </a:rPr>
              <a:t>i.e</a:t>
            </a:r>
            <a:r>
              <a:rPr lang="en-IN" sz="1799" b="1" dirty="0">
                <a:solidFill>
                  <a:sysClr val="windowText" lastClr="000000"/>
                </a:solidFill>
              </a:rPr>
              <a:t> IGST  Rs.10,000/- ,CGST &amp; SGST Rs, 3,000/- each </a:t>
            </a:r>
            <a:r>
              <a:rPr lang="en-IN" sz="2399" b="1" i="1" dirty="0">
                <a:solidFill>
                  <a:sysClr val="windowText" lastClr="000000"/>
                </a:solidFill>
              </a:rPr>
              <a:t>instead of </a:t>
            </a:r>
            <a:r>
              <a:rPr lang="en-IN" sz="1799" b="1" dirty="0">
                <a:solidFill>
                  <a:sysClr val="windowText" lastClr="000000"/>
                </a:solidFill>
              </a:rPr>
              <a:t>taxes </a:t>
            </a:r>
            <a:r>
              <a:rPr lang="en-IN" sz="1799" b="1" dirty="0" err="1">
                <a:solidFill>
                  <a:sysClr val="windowText" lastClr="000000"/>
                </a:solidFill>
              </a:rPr>
              <a:t>i.e</a:t>
            </a:r>
            <a:r>
              <a:rPr lang="en-IN" sz="1799" b="1" dirty="0">
                <a:solidFill>
                  <a:sysClr val="windowText" lastClr="000000"/>
                </a:solidFill>
              </a:rPr>
              <a:t> IGST  Rs.5,000/- ,CGST &amp; SGST Rs, 2,000/- each . What can they do?</a:t>
            </a:r>
          </a:p>
          <a:p>
            <a:endParaRPr lang="en-IN" sz="1799" b="1" dirty="0">
              <a:solidFill>
                <a:schemeClr val="tx1"/>
              </a:solidFill>
            </a:endParaRPr>
          </a:p>
          <a:p>
            <a:pPr algn="just"/>
            <a:r>
              <a:rPr lang="en-IN" sz="1799" dirty="0">
                <a:solidFill>
                  <a:schemeClr val="tx1"/>
                </a:solidFill>
              </a:rPr>
              <a:t>In this case </a:t>
            </a:r>
          </a:p>
          <a:p>
            <a:pPr algn="just"/>
            <a:endParaRPr lang="en-IN" sz="1799" dirty="0">
              <a:solidFill>
                <a:schemeClr val="tx1"/>
              </a:solidFill>
            </a:endParaRPr>
          </a:p>
          <a:p>
            <a:pPr marL="285664" indent="-285664" algn="just">
              <a:buFont typeface="Arial" panose="020B0604020202020204" pitchFamily="34" charset="0"/>
              <a:buChar char="•"/>
            </a:pPr>
            <a:r>
              <a:rPr lang="en-US" sz="1799" dirty="0">
                <a:solidFill>
                  <a:schemeClr val="tx1"/>
                </a:solidFill>
              </a:rPr>
              <a:t>Company will pay over reported  liability which will be payable through debit in Electronic cash Ledger along with interest.</a:t>
            </a:r>
            <a:endParaRPr lang="en-IN" sz="1799" dirty="0">
              <a:solidFill>
                <a:schemeClr val="tx1"/>
              </a:solidFill>
            </a:endParaRPr>
          </a:p>
          <a:p>
            <a:pPr algn="just"/>
            <a:endParaRPr lang="en-US" sz="1799" dirty="0">
              <a:solidFill>
                <a:schemeClr val="tx1"/>
              </a:solidFill>
            </a:endParaRPr>
          </a:p>
          <a:p>
            <a:pPr marL="285664" indent="-285664" algn="just">
              <a:buFont typeface="Arial" panose="020B0604020202020204" pitchFamily="34" charset="0"/>
              <a:buChar char="•"/>
            </a:pPr>
            <a:r>
              <a:rPr lang="en-US" sz="1799" dirty="0">
                <a:solidFill>
                  <a:schemeClr val="tx1"/>
                </a:solidFill>
              </a:rPr>
              <a:t>Over reported GST ITC should be reversed from its respective head, i.e. CGST ITC will only be reversed from CGST ITC.</a:t>
            </a:r>
          </a:p>
          <a:p>
            <a:pPr algn="just"/>
            <a:endParaRPr lang="en-IN" sz="1799" dirty="0">
              <a:solidFill>
                <a:schemeClr val="tx1"/>
              </a:solidFill>
            </a:endParaRPr>
          </a:p>
          <a:p>
            <a:pPr marL="285664" indent="-285664" algn="just">
              <a:buFont typeface="Arial" panose="020B0604020202020204" pitchFamily="34" charset="0"/>
              <a:buChar char="•"/>
            </a:pPr>
            <a:r>
              <a:rPr lang="en-US" sz="1799" dirty="0">
                <a:solidFill>
                  <a:schemeClr val="tx1"/>
                </a:solidFill>
                <a:latin typeface="Calibri" panose="020F0502020204030204" pitchFamily="34" charset="0"/>
                <a:cs typeface="Times New Roman" panose="02020603050405020304" pitchFamily="18" charset="0"/>
              </a:rPr>
              <a:t>Interest payable on under reported liability</a:t>
            </a:r>
            <a:endParaRPr lang="en-IN" sz="1799" dirty="0">
              <a:solidFill>
                <a:schemeClr val="tx1"/>
              </a:solidFill>
            </a:endParaRPr>
          </a:p>
        </p:txBody>
      </p:sp>
    </p:spTree>
    <p:extLst>
      <p:ext uri="{BB962C8B-B14F-4D97-AF65-F5344CB8AC3E}">
        <p14:creationId xmlns:p14="http://schemas.microsoft.com/office/powerpoint/2010/main" val="2323190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4A00BBF5-7B4E-4006-BE00-6F57704FE53C}"/>
              </a:ext>
            </a:extLst>
          </p:cNvPr>
          <p:cNvSpPr/>
          <p:nvPr/>
        </p:nvSpPr>
        <p:spPr>
          <a:xfrm>
            <a:off x="3005431" y="6450523"/>
            <a:ext cx="4970506" cy="38277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799">
              <a:solidFill>
                <a:prstClr val="black"/>
              </a:solidFill>
              <a:latin typeface="Calibri" panose="020F0502020204030204"/>
            </a:endParaRPr>
          </a:p>
        </p:txBody>
      </p:sp>
      <p:sp>
        <p:nvSpPr>
          <p:cNvPr id="6" name="Footer Placeholder 1">
            <a:extLst>
              <a:ext uri="{FF2B5EF4-FFF2-40B4-BE49-F238E27FC236}">
                <a16:creationId xmlns:a16="http://schemas.microsoft.com/office/drawing/2014/main" id="{36D727A1-A9C2-4054-9863-32F4588EC7D3}"/>
              </a:ext>
            </a:extLst>
          </p:cNvPr>
          <p:cNvSpPr txBox="1">
            <a:spLocks/>
          </p:cNvSpPr>
          <p:nvPr/>
        </p:nvSpPr>
        <p:spPr>
          <a:xfrm>
            <a:off x="4060900" y="6441652"/>
            <a:ext cx="4113728" cy="365030"/>
          </a:xfrm>
          <a:prstGeom prst="rect">
            <a:avLst/>
          </a:prstGeom>
        </p:spPr>
        <p:txBody>
          <a:bodyPr vert="horz" lIns="91416" tIns="45708" rIns="91416" bIns="45708"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399" b="1" dirty="0">
                <a:solidFill>
                  <a:prstClr val="black"/>
                </a:solidFill>
                <a:latin typeface="Calibri" panose="020F0502020204030204"/>
              </a:rPr>
              <a:t>www.gstindia.biz</a:t>
            </a:r>
          </a:p>
        </p:txBody>
      </p:sp>
      <p:sp>
        <p:nvSpPr>
          <p:cNvPr id="7" name="Rectangle: Rounded Corners 6">
            <a:extLst>
              <a:ext uri="{FF2B5EF4-FFF2-40B4-BE49-F238E27FC236}">
                <a16:creationId xmlns:a16="http://schemas.microsoft.com/office/drawing/2014/main" id="{3337C630-ECEC-4279-AB56-708C09017132}"/>
              </a:ext>
            </a:extLst>
          </p:cNvPr>
          <p:cNvSpPr/>
          <p:nvPr/>
        </p:nvSpPr>
        <p:spPr>
          <a:xfrm>
            <a:off x="11126031" y="6450523"/>
            <a:ext cx="928013" cy="38277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799">
              <a:solidFill>
                <a:prstClr val="black"/>
              </a:solidFill>
              <a:latin typeface="Calibri" panose="020F0502020204030204"/>
            </a:endParaRPr>
          </a:p>
        </p:txBody>
      </p:sp>
      <p:sp>
        <p:nvSpPr>
          <p:cNvPr id="8" name="Slide Number Placeholder 2">
            <a:extLst>
              <a:ext uri="{FF2B5EF4-FFF2-40B4-BE49-F238E27FC236}">
                <a16:creationId xmlns:a16="http://schemas.microsoft.com/office/drawing/2014/main" id="{C3B15BEE-08CA-4566-92C5-F30E5AB61AC6}"/>
              </a:ext>
            </a:extLst>
          </p:cNvPr>
          <p:cNvSpPr txBox="1">
            <a:spLocks/>
          </p:cNvSpPr>
          <p:nvPr/>
        </p:nvSpPr>
        <p:spPr>
          <a:xfrm>
            <a:off x="9120367" y="6459396"/>
            <a:ext cx="2742486" cy="365030"/>
          </a:xfrm>
          <a:prstGeom prst="rect">
            <a:avLst/>
          </a:prstGeom>
        </p:spPr>
        <p:txBody>
          <a:bodyPr vert="horz" lIns="91416" tIns="45708" rIns="91416" bIns="45708"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C4AF156-C04C-4D8A-8F54-0A15A26320AC}" type="slidenum">
              <a:rPr lang="en-US" sz="1999" b="1">
                <a:solidFill>
                  <a:prstClr val="black"/>
                </a:solidFill>
                <a:latin typeface="Calibri" panose="020F0502020204030204"/>
              </a:rPr>
              <a:pPr/>
              <a:t>69</a:t>
            </a:fld>
            <a:endParaRPr lang="en-US" sz="1999" b="1" dirty="0">
              <a:solidFill>
                <a:prstClr val="black"/>
              </a:solidFill>
              <a:latin typeface="Calibri" panose="020F0502020204030204"/>
            </a:endParaRPr>
          </a:p>
        </p:txBody>
      </p:sp>
      <p:pic>
        <p:nvPicPr>
          <p:cNvPr id="9" name="Picture 8">
            <a:extLst>
              <a:ext uri="{FF2B5EF4-FFF2-40B4-BE49-F238E27FC236}">
                <a16:creationId xmlns:a16="http://schemas.microsoft.com/office/drawing/2014/main" id="{7592B123-134F-4519-A071-F5BD580D1D2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068035"/>
            <a:ext cx="12188825" cy="5172545"/>
          </a:xfrm>
          <a:prstGeom prst="rect">
            <a:avLst/>
          </a:prstGeom>
        </p:spPr>
      </p:pic>
      <p:sp>
        <p:nvSpPr>
          <p:cNvPr id="10" name="Rectangle 9">
            <a:extLst>
              <a:ext uri="{FF2B5EF4-FFF2-40B4-BE49-F238E27FC236}">
                <a16:creationId xmlns:a16="http://schemas.microsoft.com/office/drawing/2014/main" id="{AD8DBCEA-1444-4095-8DF3-A7F3BC0FDE50}"/>
              </a:ext>
            </a:extLst>
          </p:cNvPr>
          <p:cNvSpPr/>
          <p:nvPr/>
        </p:nvSpPr>
        <p:spPr>
          <a:xfrm>
            <a:off x="0" y="381377"/>
            <a:ext cx="12188824" cy="584623"/>
          </a:xfrm>
          <a:prstGeom prst="rect">
            <a:avLst/>
          </a:prstGeom>
          <a:solidFill>
            <a:schemeClr val="accent5">
              <a:lumMod val="20000"/>
              <a:lumOff val="80000"/>
            </a:schemeClr>
          </a:solidFill>
          <a:ln>
            <a:solidFill>
              <a:schemeClr val="tx1"/>
            </a:solidFill>
          </a:ln>
        </p:spPr>
        <p:txBody>
          <a:bodyPr wrap="square">
            <a:spAutoFit/>
          </a:bodyPr>
          <a:lstStyle/>
          <a:p>
            <a:r>
              <a:rPr lang="en-US" sz="3199" dirty="0">
                <a:latin typeface="Calibri" panose="020F0502020204030204" pitchFamily="34" charset="0"/>
                <a:ea typeface="Calibri" panose="020F0502020204030204" pitchFamily="34" charset="0"/>
                <a:cs typeface="Times New Roman" panose="02020603050405020304" pitchFamily="18" charset="0"/>
              </a:rPr>
              <a:t>Reported – Apr’ 2018</a:t>
            </a:r>
            <a:endParaRPr lang="en-IN" sz="3199" dirty="0"/>
          </a:p>
        </p:txBody>
      </p:sp>
      <p:sp>
        <p:nvSpPr>
          <p:cNvPr id="11" name="Rectangle 10">
            <a:extLst>
              <a:ext uri="{FF2B5EF4-FFF2-40B4-BE49-F238E27FC236}">
                <a16:creationId xmlns:a16="http://schemas.microsoft.com/office/drawing/2014/main" id="{48E08FB4-0759-4026-8033-DDC76B198EFB}"/>
              </a:ext>
            </a:extLst>
          </p:cNvPr>
          <p:cNvSpPr/>
          <p:nvPr/>
        </p:nvSpPr>
        <p:spPr>
          <a:xfrm>
            <a:off x="9380096" y="413268"/>
            <a:ext cx="2808729" cy="58772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199" dirty="0">
                <a:solidFill>
                  <a:schemeClr val="tx1"/>
                </a:solidFill>
              </a:rPr>
              <a:t>Scenario-9</a:t>
            </a:r>
          </a:p>
        </p:txBody>
      </p:sp>
    </p:spTree>
    <p:extLst>
      <p:ext uri="{BB962C8B-B14F-4D97-AF65-F5344CB8AC3E}">
        <p14:creationId xmlns:p14="http://schemas.microsoft.com/office/powerpoint/2010/main" val="2681686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304800"/>
            <a:ext cx="9066212" cy="533400"/>
          </a:xfrm>
        </p:spPr>
        <p:txBody>
          <a:bodyPr/>
          <a:lstStyle/>
          <a:p>
            <a:r>
              <a:rPr lang="en-US" dirty="0"/>
              <a:t>GST Documents</a:t>
            </a:r>
          </a:p>
        </p:txBody>
      </p:sp>
      <p:graphicFrame>
        <p:nvGraphicFramePr>
          <p:cNvPr id="4" name="Diagram 3">
            <a:extLst>
              <a:ext uri="{FF2B5EF4-FFF2-40B4-BE49-F238E27FC236}">
                <a16:creationId xmlns:a16="http://schemas.microsoft.com/office/drawing/2014/main" id="{776346A3-0500-4FE8-B80C-E59D62E80C35}"/>
              </a:ext>
            </a:extLst>
          </p:cNvPr>
          <p:cNvGraphicFramePr/>
          <p:nvPr>
            <p:extLst>
              <p:ext uri="{D42A27DB-BD31-4B8C-83A1-F6EECF244321}">
                <p14:modId xmlns:p14="http://schemas.microsoft.com/office/powerpoint/2010/main" val="3469465825"/>
              </p:ext>
            </p:extLst>
          </p:nvPr>
        </p:nvGraphicFramePr>
        <p:xfrm>
          <a:off x="74612" y="838201"/>
          <a:ext cx="11734800" cy="54961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Rounded Corners 4">
            <a:extLst>
              <a:ext uri="{FF2B5EF4-FFF2-40B4-BE49-F238E27FC236}">
                <a16:creationId xmlns:a16="http://schemas.microsoft.com/office/drawing/2014/main" id="{04AA26BE-4A1D-4359-A318-14ED5D59F14D}"/>
              </a:ext>
            </a:extLst>
          </p:cNvPr>
          <p:cNvSpPr/>
          <p:nvPr/>
        </p:nvSpPr>
        <p:spPr>
          <a:xfrm>
            <a:off x="3004625" y="6451310"/>
            <a:ext cx="4971801" cy="38287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6" name="Footer Placeholder 1">
            <a:extLst>
              <a:ext uri="{FF2B5EF4-FFF2-40B4-BE49-F238E27FC236}">
                <a16:creationId xmlns:a16="http://schemas.microsoft.com/office/drawing/2014/main" id="{5EB943DF-8117-44C3-8961-0F2096EECFFA}"/>
              </a:ext>
            </a:extLst>
          </p:cNvPr>
          <p:cNvSpPr txBox="1">
            <a:spLocks/>
          </p:cNvSpPr>
          <p:nvPr/>
        </p:nvSpPr>
        <p:spPr>
          <a:xfrm>
            <a:off x="4060370" y="6442435"/>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b="1" dirty="0">
                <a:solidFill>
                  <a:schemeClr val="tx1"/>
                </a:solidFill>
              </a:rPr>
              <a:t>www.gstindia.biz</a:t>
            </a:r>
          </a:p>
        </p:txBody>
      </p:sp>
      <p:sp>
        <p:nvSpPr>
          <p:cNvPr id="7" name="Rectangle: Rounded Corners 6">
            <a:extLst>
              <a:ext uri="{FF2B5EF4-FFF2-40B4-BE49-F238E27FC236}">
                <a16:creationId xmlns:a16="http://schemas.microsoft.com/office/drawing/2014/main" id="{57FCD57F-7836-4BB4-9FC9-D066223FE57E}"/>
              </a:ext>
            </a:extLst>
          </p:cNvPr>
          <p:cNvSpPr/>
          <p:nvPr/>
        </p:nvSpPr>
        <p:spPr>
          <a:xfrm>
            <a:off x="11127340" y="6451310"/>
            <a:ext cx="928255" cy="38287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8" name="Slide Number Placeholder 2">
            <a:extLst>
              <a:ext uri="{FF2B5EF4-FFF2-40B4-BE49-F238E27FC236}">
                <a16:creationId xmlns:a16="http://schemas.microsoft.com/office/drawing/2014/main" id="{BFDACC0E-1368-44CE-9C82-9A5CFC5C6554}"/>
              </a:ext>
            </a:extLst>
          </p:cNvPr>
          <p:cNvSpPr txBox="1">
            <a:spLocks/>
          </p:cNvSpPr>
          <p:nvPr/>
        </p:nvSpPr>
        <p:spPr>
          <a:xfrm>
            <a:off x="9121155" y="6460184"/>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C4AF156-C04C-4D8A-8F54-0A15A26320AC}" type="slidenum">
              <a:rPr lang="en-US" sz="2000" b="1" smtClean="0">
                <a:solidFill>
                  <a:schemeClr val="tx1"/>
                </a:solidFill>
              </a:rPr>
              <a:pPr/>
              <a:t>7</a:t>
            </a:fld>
            <a:endParaRPr lang="en-US" sz="2000" b="1" dirty="0">
              <a:solidFill>
                <a:schemeClr val="tx1"/>
              </a:solidFill>
            </a:endParaRPr>
          </a:p>
        </p:txBody>
      </p:sp>
    </p:spTree>
    <p:extLst>
      <p:ext uri="{BB962C8B-B14F-4D97-AF65-F5344CB8AC3E}">
        <p14:creationId xmlns:p14="http://schemas.microsoft.com/office/powerpoint/2010/main" val="2546305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4A00BBF5-7B4E-4006-BE00-6F57704FE53C}"/>
              </a:ext>
            </a:extLst>
          </p:cNvPr>
          <p:cNvSpPr/>
          <p:nvPr/>
        </p:nvSpPr>
        <p:spPr>
          <a:xfrm>
            <a:off x="3005431" y="6450523"/>
            <a:ext cx="4970506" cy="38277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799">
              <a:solidFill>
                <a:prstClr val="black"/>
              </a:solidFill>
              <a:latin typeface="Calibri" panose="020F0502020204030204"/>
            </a:endParaRPr>
          </a:p>
        </p:txBody>
      </p:sp>
      <p:sp>
        <p:nvSpPr>
          <p:cNvPr id="6" name="Footer Placeholder 1">
            <a:extLst>
              <a:ext uri="{FF2B5EF4-FFF2-40B4-BE49-F238E27FC236}">
                <a16:creationId xmlns:a16="http://schemas.microsoft.com/office/drawing/2014/main" id="{36D727A1-A9C2-4054-9863-32F4588EC7D3}"/>
              </a:ext>
            </a:extLst>
          </p:cNvPr>
          <p:cNvSpPr txBox="1">
            <a:spLocks/>
          </p:cNvSpPr>
          <p:nvPr/>
        </p:nvSpPr>
        <p:spPr>
          <a:xfrm>
            <a:off x="4060900" y="6441652"/>
            <a:ext cx="4113728" cy="365030"/>
          </a:xfrm>
          <a:prstGeom prst="rect">
            <a:avLst/>
          </a:prstGeom>
        </p:spPr>
        <p:txBody>
          <a:bodyPr vert="horz" lIns="91416" tIns="45708" rIns="91416" bIns="45708"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399" b="1" dirty="0">
                <a:solidFill>
                  <a:prstClr val="black"/>
                </a:solidFill>
                <a:latin typeface="Calibri" panose="020F0502020204030204"/>
              </a:rPr>
              <a:t>www.gstindia.biz</a:t>
            </a:r>
          </a:p>
        </p:txBody>
      </p:sp>
      <p:sp>
        <p:nvSpPr>
          <p:cNvPr id="7" name="Rectangle: Rounded Corners 6">
            <a:extLst>
              <a:ext uri="{FF2B5EF4-FFF2-40B4-BE49-F238E27FC236}">
                <a16:creationId xmlns:a16="http://schemas.microsoft.com/office/drawing/2014/main" id="{3337C630-ECEC-4279-AB56-708C09017132}"/>
              </a:ext>
            </a:extLst>
          </p:cNvPr>
          <p:cNvSpPr/>
          <p:nvPr/>
        </p:nvSpPr>
        <p:spPr>
          <a:xfrm>
            <a:off x="11126031" y="6450523"/>
            <a:ext cx="928013" cy="38277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799">
              <a:solidFill>
                <a:prstClr val="black"/>
              </a:solidFill>
              <a:latin typeface="Calibri" panose="020F0502020204030204"/>
            </a:endParaRPr>
          </a:p>
        </p:txBody>
      </p:sp>
      <p:sp>
        <p:nvSpPr>
          <p:cNvPr id="8" name="Slide Number Placeholder 2">
            <a:extLst>
              <a:ext uri="{FF2B5EF4-FFF2-40B4-BE49-F238E27FC236}">
                <a16:creationId xmlns:a16="http://schemas.microsoft.com/office/drawing/2014/main" id="{C3B15BEE-08CA-4566-92C5-F30E5AB61AC6}"/>
              </a:ext>
            </a:extLst>
          </p:cNvPr>
          <p:cNvSpPr txBox="1">
            <a:spLocks/>
          </p:cNvSpPr>
          <p:nvPr/>
        </p:nvSpPr>
        <p:spPr>
          <a:xfrm>
            <a:off x="9120367" y="6459396"/>
            <a:ext cx="2742486" cy="365030"/>
          </a:xfrm>
          <a:prstGeom prst="rect">
            <a:avLst/>
          </a:prstGeom>
        </p:spPr>
        <p:txBody>
          <a:bodyPr vert="horz" lIns="91416" tIns="45708" rIns="91416" bIns="45708"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C4AF156-C04C-4D8A-8F54-0A15A26320AC}" type="slidenum">
              <a:rPr lang="en-US" sz="1999" b="1">
                <a:solidFill>
                  <a:prstClr val="black"/>
                </a:solidFill>
                <a:latin typeface="Calibri" panose="020F0502020204030204"/>
              </a:rPr>
              <a:pPr/>
              <a:t>70</a:t>
            </a:fld>
            <a:endParaRPr lang="en-US" sz="1999" b="1" dirty="0">
              <a:solidFill>
                <a:prstClr val="black"/>
              </a:solidFill>
              <a:latin typeface="Calibri" panose="020F0502020204030204"/>
            </a:endParaRPr>
          </a:p>
        </p:txBody>
      </p:sp>
      <p:pic>
        <p:nvPicPr>
          <p:cNvPr id="9" name="Picture 8">
            <a:extLst>
              <a:ext uri="{FF2B5EF4-FFF2-40B4-BE49-F238E27FC236}">
                <a16:creationId xmlns:a16="http://schemas.microsoft.com/office/drawing/2014/main" id="{ADAB5A7E-E13F-4469-BFAB-8AAA55D5D9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981071"/>
            <a:ext cx="12188825" cy="5206360"/>
          </a:xfrm>
          <a:prstGeom prst="rect">
            <a:avLst/>
          </a:prstGeom>
        </p:spPr>
      </p:pic>
      <p:sp>
        <p:nvSpPr>
          <p:cNvPr id="10" name="Rectangle 9">
            <a:extLst>
              <a:ext uri="{FF2B5EF4-FFF2-40B4-BE49-F238E27FC236}">
                <a16:creationId xmlns:a16="http://schemas.microsoft.com/office/drawing/2014/main" id="{DA865982-AA75-4020-B969-DA0669A00368}"/>
              </a:ext>
            </a:extLst>
          </p:cNvPr>
          <p:cNvSpPr/>
          <p:nvPr/>
        </p:nvSpPr>
        <p:spPr>
          <a:xfrm>
            <a:off x="0" y="328226"/>
            <a:ext cx="12188824" cy="584623"/>
          </a:xfrm>
          <a:prstGeom prst="rect">
            <a:avLst/>
          </a:prstGeom>
          <a:solidFill>
            <a:schemeClr val="accent5">
              <a:lumMod val="20000"/>
              <a:lumOff val="80000"/>
            </a:schemeClr>
          </a:solidFill>
          <a:ln>
            <a:solidFill>
              <a:schemeClr val="tx1"/>
            </a:solidFill>
          </a:ln>
        </p:spPr>
        <p:txBody>
          <a:bodyPr wrap="square">
            <a:spAutoFit/>
          </a:bodyPr>
          <a:lstStyle/>
          <a:p>
            <a:r>
              <a:rPr lang="en-US" sz="3199" dirty="0">
                <a:latin typeface="Calibri" panose="020F0502020204030204" pitchFamily="34" charset="0"/>
                <a:ea typeface="Calibri" panose="020F0502020204030204" pitchFamily="34" charset="0"/>
                <a:cs typeface="Times New Roman" panose="02020603050405020304" pitchFamily="18" charset="0"/>
              </a:rPr>
              <a:t>Actual – Apr’ 2018</a:t>
            </a:r>
            <a:endParaRPr lang="en-IN" sz="3199" dirty="0"/>
          </a:p>
        </p:txBody>
      </p:sp>
      <p:sp>
        <p:nvSpPr>
          <p:cNvPr id="11" name="Rectangle 10">
            <a:extLst>
              <a:ext uri="{FF2B5EF4-FFF2-40B4-BE49-F238E27FC236}">
                <a16:creationId xmlns:a16="http://schemas.microsoft.com/office/drawing/2014/main" id="{841EAF2B-C4B0-45ED-B5B3-3788BD8DC7E8}"/>
              </a:ext>
            </a:extLst>
          </p:cNvPr>
          <p:cNvSpPr/>
          <p:nvPr/>
        </p:nvSpPr>
        <p:spPr>
          <a:xfrm>
            <a:off x="9380095" y="334002"/>
            <a:ext cx="2808729" cy="58772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199" dirty="0">
                <a:solidFill>
                  <a:schemeClr val="tx1"/>
                </a:solidFill>
              </a:rPr>
              <a:t>Scenario-9</a:t>
            </a:r>
          </a:p>
        </p:txBody>
      </p:sp>
    </p:spTree>
    <p:extLst>
      <p:ext uri="{BB962C8B-B14F-4D97-AF65-F5344CB8AC3E}">
        <p14:creationId xmlns:p14="http://schemas.microsoft.com/office/powerpoint/2010/main" val="1944268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4A00BBF5-7B4E-4006-BE00-6F57704FE53C}"/>
              </a:ext>
            </a:extLst>
          </p:cNvPr>
          <p:cNvSpPr/>
          <p:nvPr/>
        </p:nvSpPr>
        <p:spPr>
          <a:xfrm>
            <a:off x="3005431" y="6450523"/>
            <a:ext cx="4970506" cy="38277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799" dirty="0">
              <a:solidFill>
                <a:prstClr val="black"/>
              </a:solidFill>
              <a:latin typeface="Calibri" panose="020F0502020204030204"/>
            </a:endParaRPr>
          </a:p>
        </p:txBody>
      </p:sp>
      <p:sp>
        <p:nvSpPr>
          <p:cNvPr id="6" name="Footer Placeholder 1">
            <a:extLst>
              <a:ext uri="{FF2B5EF4-FFF2-40B4-BE49-F238E27FC236}">
                <a16:creationId xmlns:a16="http://schemas.microsoft.com/office/drawing/2014/main" id="{36D727A1-A9C2-4054-9863-32F4588EC7D3}"/>
              </a:ext>
            </a:extLst>
          </p:cNvPr>
          <p:cNvSpPr txBox="1">
            <a:spLocks/>
          </p:cNvSpPr>
          <p:nvPr/>
        </p:nvSpPr>
        <p:spPr>
          <a:xfrm>
            <a:off x="4060900" y="6441652"/>
            <a:ext cx="4113728" cy="365030"/>
          </a:xfrm>
          <a:prstGeom prst="rect">
            <a:avLst/>
          </a:prstGeom>
        </p:spPr>
        <p:txBody>
          <a:bodyPr vert="horz" lIns="91416" tIns="45708" rIns="91416" bIns="45708"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399" b="1" dirty="0">
                <a:solidFill>
                  <a:prstClr val="black"/>
                </a:solidFill>
                <a:latin typeface="Calibri" panose="020F0502020204030204"/>
              </a:rPr>
              <a:t>www.gstindia.biz</a:t>
            </a:r>
          </a:p>
        </p:txBody>
      </p:sp>
      <p:sp>
        <p:nvSpPr>
          <p:cNvPr id="7" name="Rectangle: Rounded Corners 6">
            <a:extLst>
              <a:ext uri="{FF2B5EF4-FFF2-40B4-BE49-F238E27FC236}">
                <a16:creationId xmlns:a16="http://schemas.microsoft.com/office/drawing/2014/main" id="{3337C630-ECEC-4279-AB56-708C09017132}"/>
              </a:ext>
            </a:extLst>
          </p:cNvPr>
          <p:cNvSpPr/>
          <p:nvPr/>
        </p:nvSpPr>
        <p:spPr>
          <a:xfrm>
            <a:off x="11126031" y="6450523"/>
            <a:ext cx="928013" cy="38277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799" dirty="0">
              <a:solidFill>
                <a:prstClr val="black"/>
              </a:solidFill>
              <a:latin typeface="Calibri" panose="020F0502020204030204"/>
            </a:endParaRPr>
          </a:p>
        </p:txBody>
      </p:sp>
      <p:sp>
        <p:nvSpPr>
          <p:cNvPr id="8" name="Slide Number Placeholder 2">
            <a:extLst>
              <a:ext uri="{FF2B5EF4-FFF2-40B4-BE49-F238E27FC236}">
                <a16:creationId xmlns:a16="http://schemas.microsoft.com/office/drawing/2014/main" id="{C3B15BEE-08CA-4566-92C5-F30E5AB61AC6}"/>
              </a:ext>
            </a:extLst>
          </p:cNvPr>
          <p:cNvSpPr txBox="1">
            <a:spLocks/>
          </p:cNvSpPr>
          <p:nvPr/>
        </p:nvSpPr>
        <p:spPr>
          <a:xfrm>
            <a:off x="9120367" y="6459396"/>
            <a:ext cx="2742486" cy="365030"/>
          </a:xfrm>
          <a:prstGeom prst="rect">
            <a:avLst/>
          </a:prstGeom>
        </p:spPr>
        <p:txBody>
          <a:bodyPr vert="horz" lIns="91416" tIns="45708" rIns="91416" bIns="45708"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C4AF156-C04C-4D8A-8F54-0A15A26320AC}" type="slidenum">
              <a:rPr lang="en-US" sz="1999" b="1">
                <a:solidFill>
                  <a:prstClr val="black"/>
                </a:solidFill>
                <a:latin typeface="Calibri" panose="020F0502020204030204"/>
              </a:rPr>
              <a:pPr/>
              <a:t>71</a:t>
            </a:fld>
            <a:endParaRPr lang="en-US" sz="1999" b="1" dirty="0">
              <a:solidFill>
                <a:prstClr val="black"/>
              </a:solidFill>
              <a:latin typeface="Calibri" panose="020F0502020204030204"/>
            </a:endParaRPr>
          </a:p>
        </p:txBody>
      </p:sp>
      <p:sp>
        <p:nvSpPr>
          <p:cNvPr id="9" name="Rectangle 8">
            <a:extLst>
              <a:ext uri="{FF2B5EF4-FFF2-40B4-BE49-F238E27FC236}">
                <a16:creationId xmlns:a16="http://schemas.microsoft.com/office/drawing/2014/main" id="{699AABC4-A552-41D3-BB8D-249B77B5842C}"/>
              </a:ext>
            </a:extLst>
          </p:cNvPr>
          <p:cNvSpPr/>
          <p:nvPr/>
        </p:nvSpPr>
        <p:spPr>
          <a:xfrm>
            <a:off x="115879" y="404825"/>
            <a:ext cx="11938164" cy="568693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IN" sz="2399" b="1" dirty="0">
                <a:solidFill>
                  <a:schemeClr val="accent1"/>
                </a:solidFill>
              </a:rPr>
              <a:t>Scenario-10 : Under</a:t>
            </a:r>
            <a:r>
              <a:rPr lang="en-US" sz="2399" b="1" dirty="0">
                <a:solidFill>
                  <a:schemeClr val="accent1"/>
                </a:solidFill>
              </a:rPr>
              <a:t>-reported  ITC in GSTR 3B</a:t>
            </a:r>
            <a:endParaRPr lang="en-IN" sz="2399" b="1" dirty="0">
              <a:solidFill>
                <a:schemeClr val="accent1"/>
              </a:solidFill>
            </a:endParaRPr>
          </a:p>
          <a:p>
            <a:pPr algn="ctr"/>
            <a:endParaRPr lang="en-IN" sz="2399" b="1" dirty="0">
              <a:solidFill>
                <a:schemeClr val="accent1"/>
              </a:solidFill>
            </a:endParaRPr>
          </a:p>
          <a:p>
            <a:pPr algn="just"/>
            <a:r>
              <a:rPr lang="en-IN" sz="1799" b="1" dirty="0">
                <a:solidFill>
                  <a:sysClr val="windowText" lastClr="000000"/>
                </a:solidFill>
              </a:rPr>
              <a:t>Company X has filed their return for the month of Apr’18, after the return  the company realise that ITC was not taken in GSTR 3B. What can they do?</a:t>
            </a:r>
          </a:p>
          <a:p>
            <a:endParaRPr lang="en-IN" sz="1799" b="1" dirty="0">
              <a:solidFill>
                <a:schemeClr val="tx1"/>
              </a:solidFill>
            </a:endParaRPr>
          </a:p>
          <a:p>
            <a:pPr algn="just"/>
            <a:r>
              <a:rPr lang="en-IN" sz="1799" dirty="0">
                <a:solidFill>
                  <a:schemeClr val="tx1"/>
                </a:solidFill>
              </a:rPr>
              <a:t>In this case </a:t>
            </a:r>
          </a:p>
          <a:p>
            <a:pPr algn="just"/>
            <a:endParaRPr lang="en-IN" sz="1799" dirty="0">
              <a:solidFill>
                <a:schemeClr val="tx1"/>
              </a:solidFill>
            </a:endParaRPr>
          </a:p>
          <a:p>
            <a:pPr marL="285664" indent="-285664" algn="just">
              <a:buFont typeface="Arial" panose="020B0604020202020204" pitchFamily="34" charset="0"/>
              <a:buChar char="•"/>
            </a:pPr>
            <a:r>
              <a:rPr lang="en-US" sz="1799" dirty="0">
                <a:solidFill>
                  <a:schemeClr val="tx1"/>
                </a:solidFill>
              </a:rPr>
              <a:t>Company will availed ITC in subsequent month i.e. May’18.</a:t>
            </a:r>
          </a:p>
          <a:p>
            <a:pPr marL="285664" indent="-285664" algn="just">
              <a:buFont typeface="Arial" panose="020B0604020202020204" pitchFamily="34" charset="0"/>
              <a:buChar char="•"/>
            </a:pPr>
            <a:endParaRPr lang="en-US" sz="1799" dirty="0">
              <a:solidFill>
                <a:schemeClr val="tx1"/>
              </a:solidFill>
            </a:endParaRPr>
          </a:p>
          <a:p>
            <a:pPr marL="285664" indent="-285664" algn="just">
              <a:buFont typeface="Arial" panose="020B0604020202020204" pitchFamily="34" charset="0"/>
              <a:buChar char="•"/>
            </a:pPr>
            <a:r>
              <a:rPr lang="en-US" sz="1799" dirty="0">
                <a:solidFill>
                  <a:schemeClr val="tx1"/>
                </a:solidFill>
              </a:rPr>
              <a:t>ITC should be adjusted against respective head i.e. CGST only against CGST.</a:t>
            </a:r>
          </a:p>
          <a:p>
            <a:pPr marL="285664" indent="-285664" algn="just">
              <a:buFont typeface="Arial" panose="020B0604020202020204" pitchFamily="34" charset="0"/>
              <a:buChar char="•"/>
            </a:pPr>
            <a:endParaRPr lang="en-IN" sz="1799" dirty="0">
              <a:solidFill>
                <a:schemeClr val="tx1"/>
              </a:solidFill>
            </a:endParaRPr>
          </a:p>
          <a:p>
            <a:pPr marL="285664" indent="-285664" algn="just">
              <a:buFont typeface="Arial" panose="020B0604020202020204" pitchFamily="34" charset="0"/>
              <a:buChar char="•"/>
            </a:pPr>
            <a:r>
              <a:rPr lang="en-US" sz="1799" dirty="0">
                <a:solidFill>
                  <a:schemeClr val="tx1"/>
                </a:solidFill>
              </a:rPr>
              <a:t>If import ITC was not taken in GSTR 3B of a month it should be taken in subsequent month to avoid possible mismatch with bill of entry on ICEGATE portal.</a:t>
            </a:r>
            <a:endParaRPr lang="en-IN" sz="1799" dirty="0">
              <a:solidFill>
                <a:schemeClr val="tx1"/>
              </a:solidFill>
            </a:endParaRPr>
          </a:p>
          <a:p>
            <a:pPr marL="285664" indent="-285664" algn="just">
              <a:buFont typeface="Arial" panose="020B0604020202020204" pitchFamily="34" charset="0"/>
              <a:buChar char="•"/>
            </a:pPr>
            <a:endParaRPr lang="en-IN" sz="1799" dirty="0">
              <a:solidFill>
                <a:schemeClr val="tx1"/>
              </a:solidFill>
            </a:endParaRPr>
          </a:p>
        </p:txBody>
      </p:sp>
    </p:spTree>
    <p:extLst>
      <p:ext uri="{BB962C8B-B14F-4D97-AF65-F5344CB8AC3E}">
        <p14:creationId xmlns:p14="http://schemas.microsoft.com/office/powerpoint/2010/main" val="3637304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4A00BBF5-7B4E-4006-BE00-6F57704FE53C}"/>
              </a:ext>
            </a:extLst>
          </p:cNvPr>
          <p:cNvSpPr/>
          <p:nvPr/>
        </p:nvSpPr>
        <p:spPr>
          <a:xfrm>
            <a:off x="3005431" y="6450523"/>
            <a:ext cx="4970506" cy="38277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799" dirty="0">
              <a:solidFill>
                <a:prstClr val="black"/>
              </a:solidFill>
              <a:latin typeface="Calibri" panose="020F0502020204030204"/>
            </a:endParaRPr>
          </a:p>
        </p:txBody>
      </p:sp>
      <p:sp>
        <p:nvSpPr>
          <p:cNvPr id="6" name="Footer Placeholder 1">
            <a:extLst>
              <a:ext uri="{FF2B5EF4-FFF2-40B4-BE49-F238E27FC236}">
                <a16:creationId xmlns:a16="http://schemas.microsoft.com/office/drawing/2014/main" id="{36D727A1-A9C2-4054-9863-32F4588EC7D3}"/>
              </a:ext>
            </a:extLst>
          </p:cNvPr>
          <p:cNvSpPr txBox="1">
            <a:spLocks/>
          </p:cNvSpPr>
          <p:nvPr/>
        </p:nvSpPr>
        <p:spPr>
          <a:xfrm>
            <a:off x="4060900" y="6441652"/>
            <a:ext cx="4113728" cy="365030"/>
          </a:xfrm>
          <a:prstGeom prst="rect">
            <a:avLst/>
          </a:prstGeom>
        </p:spPr>
        <p:txBody>
          <a:bodyPr vert="horz" lIns="91416" tIns="45708" rIns="91416" bIns="45708"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399" b="1" dirty="0">
                <a:solidFill>
                  <a:prstClr val="black"/>
                </a:solidFill>
                <a:latin typeface="Calibri" panose="020F0502020204030204"/>
              </a:rPr>
              <a:t>www.gstindia.biz</a:t>
            </a:r>
          </a:p>
        </p:txBody>
      </p:sp>
      <p:sp>
        <p:nvSpPr>
          <p:cNvPr id="7" name="Rectangle: Rounded Corners 6">
            <a:extLst>
              <a:ext uri="{FF2B5EF4-FFF2-40B4-BE49-F238E27FC236}">
                <a16:creationId xmlns:a16="http://schemas.microsoft.com/office/drawing/2014/main" id="{3337C630-ECEC-4279-AB56-708C09017132}"/>
              </a:ext>
            </a:extLst>
          </p:cNvPr>
          <p:cNvSpPr/>
          <p:nvPr/>
        </p:nvSpPr>
        <p:spPr>
          <a:xfrm>
            <a:off x="11126031" y="6450523"/>
            <a:ext cx="928013" cy="38277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799" dirty="0">
              <a:solidFill>
                <a:prstClr val="black"/>
              </a:solidFill>
              <a:latin typeface="Calibri" panose="020F0502020204030204"/>
            </a:endParaRPr>
          </a:p>
        </p:txBody>
      </p:sp>
      <p:sp>
        <p:nvSpPr>
          <p:cNvPr id="8" name="Slide Number Placeholder 2">
            <a:extLst>
              <a:ext uri="{FF2B5EF4-FFF2-40B4-BE49-F238E27FC236}">
                <a16:creationId xmlns:a16="http://schemas.microsoft.com/office/drawing/2014/main" id="{C3B15BEE-08CA-4566-92C5-F30E5AB61AC6}"/>
              </a:ext>
            </a:extLst>
          </p:cNvPr>
          <p:cNvSpPr txBox="1">
            <a:spLocks/>
          </p:cNvSpPr>
          <p:nvPr/>
        </p:nvSpPr>
        <p:spPr>
          <a:xfrm>
            <a:off x="9120367" y="6459396"/>
            <a:ext cx="2742486" cy="365030"/>
          </a:xfrm>
          <a:prstGeom prst="rect">
            <a:avLst/>
          </a:prstGeom>
        </p:spPr>
        <p:txBody>
          <a:bodyPr vert="horz" lIns="91416" tIns="45708" rIns="91416" bIns="45708"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C4AF156-C04C-4D8A-8F54-0A15A26320AC}" type="slidenum">
              <a:rPr lang="en-US" sz="1999" b="1">
                <a:solidFill>
                  <a:prstClr val="black"/>
                </a:solidFill>
                <a:latin typeface="Calibri" panose="020F0502020204030204"/>
              </a:rPr>
              <a:pPr/>
              <a:t>72</a:t>
            </a:fld>
            <a:endParaRPr lang="en-US" sz="1999" b="1" dirty="0">
              <a:solidFill>
                <a:prstClr val="black"/>
              </a:solidFill>
              <a:latin typeface="Calibri" panose="020F0502020204030204"/>
            </a:endParaRPr>
          </a:p>
        </p:txBody>
      </p:sp>
      <p:pic>
        <p:nvPicPr>
          <p:cNvPr id="9" name="Picture 8">
            <a:extLst>
              <a:ext uri="{FF2B5EF4-FFF2-40B4-BE49-F238E27FC236}">
                <a16:creationId xmlns:a16="http://schemas.microsoft.com/office/drawing/2014/main" id="{3F7FC199-236E-49AB-89BB-229AF6F5C0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034829"/>
            <a:ext cx="12188825" cy="5131342"/>
          </a:xfrm>
          <a:prstGeom prst="rect">
            <a:avLst/>
          </a:prstGeom>
        </p:spPr>
      </p:pic>
      <p:sp>
        <p:nvSpPr>
          <p:cNvPr id="10" name="Rectangle 9">
            <a:extLst>
              <a:ext uri="{FF2B5EF4-FFF2-40B4-BE49-F238E27FC236}">
                <a16:creationId xmlns:a16="http://schemas.microsoft.com/office/drawing/2014/main" id="{317158C5-AEBC-425F-A549-1A9784FB2712}"/>
              </a:ext>
            </a:extLst>
          </p:cNvPr>
          <p:cNvSpPr/>
          <p:nvPr/>
        </p:nvSpPr>
        <p:spPr>
          <a:xfrm>
            <a:off x="0" y="381377"/>
            <a:ext cx="12188824" cy="584623"/>
          </a:xfrm>
          <a:prstGeom prst="rect">
            <a:avLst/>
          </a:prstGeom>
          <a:solidFill>
            <a:schemeClr val="accent5">
              <a:lumMod val="20000"/>
              <a:lumOff val="80000"/>
            </a:schemeClr>
          </a:solidFill>
          <a:ln>
            <a:solidFill>
              <a:schemeClr val="tx1"/>
            </a:solidFill>
          </a:ln>
        </p:spPr>
        <p:txBody>
          <a:bodyPr wrap="square">
            <a:spAutoFit/>
          </a:bodyPr>
          <a:lstStyle/>
          <a:p>
            <a:r>
              <a:rPr lang="en-US" sz="3199" dirty="0">
                <a:latin typeface="Calibri" panose="020F0502020204030204" pitchFamily="34" charset="0"/>
                <a:ea typeface="Calibri" panose="020F0502020204030204" pitchFamily="34" charset="0"/>
                <a:cs typeface="Times New Roman" panose="02020603050405020304" pitchFamily="18" charset="0"/>
              </a:rPr>
              <a:t>Reported – Apr’ 2018</a:t>
            </a:r>
            <a:endParaRPr lang="en-IN" sz="3199" dirty="0"/>
          </a:p>
        </p:txBody>
      </p:sp>
      <p:sp>
        <p:nvSpPr>
          <p:cNvPr id="11" name="Rectangle 10">
            <a:extLst>
              <a:ext uri="{FF2B5EF4-FFF2-40B4-BE49-F238E27FC236}">
                <a16:creationId xmlns:a16="http://schemas.microsoft.com/office/drawing/2014/main" id="{10F1154A-D454-4AFA-9D7B-50E986589978}"/>
              </a:ext>
            </a:extLst>
          </p:cNvPr>
          <p:cNvSpPr/>
          <p:nvPr/>
        </p:nvSpPr>
        <p:spPr>
          <a:xfrm>
            <a:off x="9380096" y="413268"/>
            <a:ext cx="2808729" cy="58772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199" dirty="0">
                <a:solidFill>
                  <a:schemeClr val="tx1"/>
                </a:solidFill>
              </a:rPr>
              <a:t>Scenario-10</a:t>
            </a:r>
          </a:p>
        </p:txBody>
      </p:sp>
    </p:spTree>
    <p:extLst>
      <p:ext uri="{BB962C8B-B14F-4D97-AF65-F5344CB8AC3E}">
        <p14:creationId xmlns:p14="http://schemas.microsoft.com/office/powerpoint/2010/main" val="553694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4A00BBF5-7B4E-4006-BE00-6F57704FE53C}"/>
              </a:ext>
            </a:extLst>
          </p:cNvPr>
          <p:cNvSpPr/>
          <p:nvPr/>
        </p:nvSpPr>
        <p:spPr>
          <a:xfrm>
            <a:off x="3005431" y="6450523"/>
            <a:ext cx="4970506" cy="38277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799" dirty="0">
              <a:solidFill>
                <a:prstClr val="black"/>
              </a:solidFill>
              <a:latin typeface="Calibri" panose="020F0502020204030204"/>
            </a:endParaRPr>
          </a:p>
        </p:txBody>
      </p:sp>
      <p:sp>
        <p:nvSpPr>
          <p:cNvPr id="6" name="Footer Placeholder 1">
            <a:extLst>
              <a:ext uri="{FF2B5EF4-FFF2-40B4-BE49-F238E27FC236}">
                <a16:creationId xmlns:a16="http://schemas.microsoft.com/office/drawing/2014/main" id="{36D727A1-A9C2-4054-9863-32F4588EC7D3}"/>
              </a:ext>
            </a:extLst>
          </p:cNvPr>
          <p:cNvSpPr txBox="1">
            <a:spLocks/>
          </p:cNvSpPr>
          <p:nvPr/>
        </p:nvSpPr>
        <p:spPr>
          <a:xfrm>
            <a:off x="4060900" y="6441652"/>
            <a:ext cx="4113728" cy="365030"/>
          </a:xfrm>
          <a:prstGeom prst="rect">
            <a:avLst/>
          </a:prstGeom>
        </p:spPr>
        <p:txBody>
          <a:bodyPr vert="horz" lIns="91416" tIns="45708" rIns="91416" bIns="45708"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399" b="1" dirty="0">
                <a:solidFill>
                  <a:prstClr val="black"/>
                </a:solidFill>
                <a:latin typeface="Calibri" panose="020F0502020204030204"/>
              </a:rPr>
              <a:t>www.gstindia.biz</a:t>
            </a:r>
          </a:p>
        </p:txBody>
      </p:sp>
      <p:sp>
        <p:nvSpPr>
          <p:cNvPr id="7" name="Rectangle: Rounded Corners 6">
            <a:extLst>
              <a:ext uri="{FF2B5EF4-FFF2-40B4-BE49-F238E27FC236}">
                <a16:creationId xmlns:a16="http://schemas.microsoft.com/office/drawing/2014/main" id="{3337C630-ECEC-4279-AB56-708C09017132}"/>
              </a:ext>
            </a:extLst>
          </p:cNvPr>
          <p:cNvSpPr/>
          <p:nvPr/>
        </p:nvSpPr>
        <p:spPr>
          <a:xfrm>
            <a:off x="11126031" y="6450523"/>
            <a:ext cx="928013" cy="38277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799" dirty="0">
              <a:solidFill>
                <a:prstClr val="black"/>
              </a:solidFill>
              <a:latin typeface="Calibri" panose="020F0502020204030204"/>
            </a:endParaRPr>
          </a:p>
        </p:txBody>
      </p:sp>
      <p:sp>
        <p:nvSpPr>
          <p:cNvPr id="8" name="Slide Number Placeholder 2">
            <a:extLst>
              <a:ext uri="{FF2B5EF4-FFF2-40B4-BE49-F238E27FC236}">
                <a16:creationId xmlns:a16="http://schemas.microsoft.com/office/drawing/2014/main" id="{C3B15BEE-08CA-4566-92C5-F30E5AB61AC6}"/>
              </a:ext>
            </a:extLst>
          </p:cNvPr>
          <p:cNvSpPr txBox="1">
            <a:spLocks/>
          </p:cNvSpPr>
          <p:nvPr/>
        </p:nvSpPr>
        <p:spPr>
          <a:xfrm>
            <a:off x="9120367" y="6459396"/>
            <a:ext cx="2742486" cy="365030"/>
          </a:xfrm>
          <a:prstGeom prst="rect">
            <a:avLst/>
          </a:prstGeom>
        </p:spPr>
        <p:txBody>
          <a:bodyPr vert="horz" lIns="91416" tIns="45708" rIns="91416" bIns="45708"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C4AF156-C04C-4D8A-8F54-0A15A26320AC}" type="slidenum">
              <a:rPr lang="en-US" sz="1999" b="1">
                <a:solidFill>
                  <a:prstClr val="black"/>
                </a:solidFill>
                <a:latin typeface="Calibri" panose="020F0502020204030204"/>
              </a:rPr>
              <a:pPr/>
              <a:t>73</a:t>
            </a:fld>
            <a:endParaRPr lang="en-US" sz="1999" b="1" dirty="0">
              <a:solidFill>
                <a:prstClr val="black"/>
              </a:solidFill>
              <a:latin typeface="Calibri" panose="020F0502020204030204"/>
            </a:endParaRPr>
          </a:p>
        </p:txBody>
      </p:sp>
      <p:pic>
        <p:nvPicPr>
          <p:cNvPr id="9" name="Picture 8">
            <a:extLst>
              <a:ext uri="{FF2B5EF4-FFF2-40B4-BE49-F238E27FC236}">
                <a16:creationId xmlns:a16="http://schemas.microsoft.com/office/drawing/2014/main" id="{153AC64C-CA89-43BE-AED3-83FF734A91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042613"/>
            <a:ext cx="12188825" cy="4857814"/>
          </a:xfrm>
          <a:prstGeom prst="rect">
            <a:avLst/>
          </a:prstGeom>
        </p:spPr>
      </p:pic>
      <p:sp>
        <p:nvSpPr>
          <p:cNvPr id="10" name="Rectangle 9">
            <a:extLst>
              <a:ext uri="{FF2B5EF4-FFF2-40B4-BE49-F238E27FC236}">
                <a16:creationId xmlns:a16="http://schemas.microsoft.com/office/drawing/2014/main" id="{EEA141F8-E026-43CB-AD48-37FB13AFD200}"/>
              </a:ext>
            </a:extLst>
          </p:cNvPr>
          <p:cNvSpPr/>
          <p:nvPr/>
        </p:nvSpPr>
        <p:spPr>
          <a:xfrm>
            <a:off x="0" y="360117"/>
            <a:ext cx="12188824" cy="584623"/>
          </a:xfrm>
          <a:prstGeom prst="rect">
            <a:avLst/>
          </a:prstGeom>
          <a:solidFill>
            <a:schemeClr val="accent5">
              <a:lumMod val="20000"/>
              <a:lumOff val="80000"/>
            </a:schemeClr>
          </a:solidFill>
          <a:ln>
            <a:solidFill>
              <a:schemeClr val="tx1"/>
            </a:solidFill>
          </a:ln>
        </p:spPr>
        <p:txBody>
          <a:bodyPr wrap="square">
            <a:spAutoFit/>
          </a:bodyPr>
          <a:lstStyle/>
          <a:p>
            <a:r>
              <a:rPr lang="en-US" sz="3199" dirty="0">
                <a:latin typeface="Calibri" panose="020F0502020204030204" pitchFamily="34" charset="0"/>
                <a:ea typeface="Calibri" panose="020F0502020204030204" pitchFamily="34" charset="0"/>
                <a:cs typeface="Times New Roman" panose="02020603050405020304" pitchFamily="18" charset="0"/>
              </a:rPr>
              <a:t>Actual – Apr’ 2018 and to be claimed in May’ 2018</a:t>
            </a:r>
            <a:endParaRPr lang="en-IN" sz="3199" dirty="0"/>
          </a:p>
        </p:txBody>
      </p:sp>
      <p:sp>
        <p:nvSpPr>
          <p:cNvPr id="11" name="Rectangle 10">
            <a:extLst>
              <a:ext uri="{FF2B5EF4-FFF2-40B4-BE49-F238E27FC236}">
                <a16:creationId xmlns:a16="http://schemas.microsoft.com/office/drawing/2014/main" id="{A8A6C6FE-B2A3-4143-8D6B-FF5709A7BE03}"/>
              </a:ext>
            </a:extLst>
          </p:cNvPr>
          <p:cNvSpPr/>
          <p:nvPr/>
        </p:nvSpPr>
        <p:spPr>
          <a:xfrm>
            <a:off x="9380096" y="413268"/>
            <a:ext cx="2808729" cy="58772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199" dirty="0">
                <a:solidFill>
                  <a:schemeClr val="tx1"/>
                </a:solidFill>
              </a:rPr>
              <a:t>Scenario-10</a:t>
            </a:r>
          </a:p>
        </p:txBody>
      </p:sp>
    </p:spTree>
    <p:extLst>
      <p:ext uri="{BB962C8B-B14F-4D97-AF65-F5344CB8AC3E}">
        <p14:creationId xmlns:p14="http://schemas.microsoft.com/office/powerpoint/2010/main" val="1742829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0812" y="381000"/>
            <a:ext cx="9143538" cy="609600"/>
          </a:xfrm>
        </p:spPr>
        <p:txBody>
          <a:bodyPr/>
          <a:lstStyle/>
          <a:p>
            <a:r>
              <a:rPr lang="en-US" dirty="0"/>
              <a:t>Correction of errors</a:t>
            </a:r>
          </a:p>
        </p:txBody>
      </p:sp>
      <p:sp>
        <p:nvSpPr>
          <p:cNvPr id="2" name="Content Placeholder 1"/>
          <p:cNvSpPr>
            <a:spLocks noGrp="1"/>
          </p:cNvSpPr>
          <p:nvPr>
            <p:ph idx="1"/>
          </p:nvPr>
        </p:nvSpPr>
        <p:spPr>
          <a:xfrm>
            <a:off x="227012" y="914400"/>
            <a:ext cx="11277600" cy="4724400"/>
          </a:xfrm>
        </p:spPr>
        <p:txBody>
          <a:bodyPr>
            <a:normAutofit fontScale="25000" lnSpcReduction="20000"/>
          </a:bodyPr>
          <a:lstStyle/>
          <a:p>
            <a:endParaRPr lang="en-US" sz="7400" b="1" u="sng" dirty="0">
              <a:latin typeface="Arial" panose="020B0604020202020204" pitchFamily="34" charset="0"/>
              <a:cs typeface="Arial" panose="020B0604020202020204" pitchFamily="34" charset="0"/>
            </a:endParaRPr>
          </a:p>
          <a:p>
            <a:r>
              <a:rPr lang="en-US" sz="9600" b="1" u="sng" dirty="0">
                <a:latin typeface="Arial" panose="020B0604020202020204" pitchFamily="34" charset="0"/>
                <a:cs typeface="Arial" panose="020B0604020202020204" pitchFamily="34" charset="0"/>
              </a:rPr>
              <a:t>Is March 2018 was last return for correction of errors for 2017-18?</a:t>
            </a:r>
          </a:p>
          <a:p>
            <a:pPr marL="0" indent="0">
              <a:buNone/>
            </a:pPr>
            <a:endParaRPr lang="en-US" sz="9600" b="1" u="sng" dirty="0">
              <a:latin typeface="Arial" panose="020B0604020202020204" pitchFamily="34" charset="0"/>
              <a:cs typeface="Arial" panose="020B0604020202020204" pitchFamily="34" charset="0"/>
            </a:endParaRPr>
          </a:p>
          <a:p>
            <a:pPr marL="0" indent="0">
              <a:buNone/>
            </a:pPr>
            <a:r>
              <a:rPr lang="en-US" sz="9600" dirty="0">
                <a:latin typeface="Arial" panose="020B0604020202020204" pitchFamily="34" charset="0"/>
                <a:cs typeface="Arial" panose="020B0604020202020204" pitchFamily="34" charset="0"/>
              </a:rPr>
              <a:t>CASE STUDY</a:t>
            </a:r>
          </a:p>
          <a:p>
            <a:pPr>
              <a:buFont typeface="Wingdings" panose="05000000000000000000" pitchFamily="2" charset="2"/>
              <a:buChar char="ü"/>
            </a:pPr>
            <a:r>
              <a:rPr lang="en-US" sz="9600" dirty="0">
                <a:latin typeface="Arial" panose="020B0604020202020204" pitchFamily="34" charset="0"/>
                <a:cs typeface="Arial" panose="020B0604020202020204" pitchFamily="34" charset="0"/>
              </a:rPr>
              <a:t>A Company has filed Form GSTR - 3B and discharged liability from Jul 2017 to March 2018.</a:t>
            </a:r>
          </a:p>
          <a:p>
            <a:pPr>
              <a:buFont typeface="Wingdings" panose="05000000000000000000" pitchFamily="2" charset="2"/>
              <a:buChar char="ü"/>
            </a:pPr>
            <a:r>
              <a:rPr lang="en-US" sz="9600" dirty="0">
                <a:latin typeface="Arial" panose="020B0604020202020204" pitchFamily="34" charset="0"/>
                <a:cs typeface="Arial" panose="020B0604020202020204" pitchFamily="34" charset="0"/>
              </a:rPr>
              <a:t>The  company has not claimed input tax credit (ITC) during the year although such credits can be seen in Form 2A.</a:t>
            </a:r>
          </a:p>
          <a:p>
            <a:pPr marL="0" indent="0" algn="just">
              <a:buNone/>
            </a:pPr>
            <a:r>
              <a:rPr lang="en-US" sz="9600" dirty="0">
                <a:latin typeface="Arial" panose="020B0604020202020204" pitchFamily="34" charset="0"/>
                <a:cs typeface="Arial" panose="020B0604020202020204" pitchFamily="34" charset="0"/>
              </a:rPr>
              <a:t>Now Can the eligible input tax credit of previous FY  be set off against tax liability in the month of April 2018 or onwards and till when , and if yes, how to report the same in Form GSTR - 3B what all other steps are required?</a:t>
            </a:r>
          </a:p>
          <a:p>
            <a:pPr marL="0" indent="0" algn="just">
              <a:buNone/>
            </a:pPr>
            <a:endParaRPr lang="en-US" sz="9600" dirty="0">
              <a:latin typeface="Arial" panose="020B0604020202020204" pitchFamily="34" charset="0"/>
              <a:cs typeface="Arial" panose="020B0604020202020204" pitchFamily="34" charset="0"/>
            </a:endParaRPr>
          </a:p>
          <a:p>
            <a:endParaRPr lang="en-US" dirty="0"/>
          </a:p>
        </p:txBody>
      </p:sp>
      <p:sp>
        <p:nvSpPr>
          <p:cNvPr id="4" name="Rectangle: Rounded Corners 3">
            <a:extLst>
              <a:ext uri="{FF2B5EF4-FFF2-40B4-BE49-F238E27FC236}">
                <a16:creationId xmlns:a16="http://schemas.microsoft.com/office/drawing/2014/main" id="{279E8CBE-54C9-4A65-AFB7-008F9F9218D8}"/>
              </a:ext>
            </a:extLst>
          </p:cNvPr>
          <p:cNvSpPr/>
          <p:nvPr/>
        </p:nvSpPr>
        <p:spPr>
          <a:xfrm>
            <a:off x="3004625" y="6451310"/>
            <a:ext cx="4971801" cy="38287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5" name="Footer Placeholder 1">
            <a:extLst>
              <a:ext uri="{FF2B5EF4-FFF2-40B4-BE49-F238E27FC236}">
                <a16:creationId xmlns:a16="http://schemas.microsoft.com/office/drawing/2014/main" id="{0709E244-1C59-41F8-B849-91A845A5CD2E}"/>
              </a:ext>
            </a:extLst>
          </p:cNvPr>
          <p:cNvSpPr txBox="1">
            <a:spLocks/>
          </p:cNvSpPr>
          <p:nvPr/>
        </p:nvSpPr>
        <p:spPr>
          <a:xfrm>
            <a:off x="4060370" y="6442435"/>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b="1" dirty="0">
                <a:solidFill>
                  <a:schemeClr val="tx1"/>
                </a:solidFill>
              </a:rPr>
              <a:t>www.gstindia.biz</a:t>
            </a:r>
          </a:p>
        </p:txBody>
      </p:sp>
      <p:sp>
        <p:nvSpPr>
          <p:cNvPr id="6" name="Rectangle: Rounded Corners 5">
            <a:extLst>
              <a:ext uri="{FF2B5EF4-FFF2-40B4-BE49-F238E27FC236}">
                <a16:creationId xmlns:a16="http://schemas.microsoft.com/office/drawing/2014/main" id="{926DFD67-2B7F-446E-9F4D-045DAD418DBB}"/>
              </a:ext>
            </a:extLst>
          </p:cNvPr>
          <p:cNvSpPr/>
          <p:nvPr/>
        </p:nvSpPr>
        <p:spPr>
          <a:xfrm>
            <a:off x="11127340" y="6451310"/>
            <a:ext cx="928255" cy="38287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7" name="Slide Number Placeholder 2">
            <a:extLst>
              <a:ext uri="{FF2B5EF4-FFF2-40B4-BE49-F238E27FC236}">
                <a16:creationId xmlns:a16="http://schemas.microsoft.com/office/drawing/2014/main" id="{6082EBD5-B7DA-4674-8B4B-D72E3610F0D1}"/>
              </a:ext>
            </a:extLst>
          </p:cNvPr>
          <p:cNvSpPr txBox="1">
            <a:spLocks/>
          </p:cNvSpPr>
          <p:nvPr/>
        </p:nvSpPr>
        <p:spPr>
          <a:xfrm>
            <a:off x="9121155" y="6460184"/>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C4AF156-C04C-4D8A-8F54-0A15A26320AC}" type="slidenum">
              <a:rPr lang="en-US" sz="2000" b="1" smtClean="0">
                <a:solidFill>
                  <a:schemeClr val="tx1"/>
                </a:solidFill>
              </a:rPr>
              <a:pPr/>
              <a:t>74</a:t>
            </a:fld>
            <a:endParaRPr lang="en-US" sz="2000" b="1" dirty="0">
              <a:solidFill>
                <a:schemeClr val="tx1"/>
              </a:solidFill>
            </a:endParaRPr>
          </a:p>
        </p:txBody>
      </p:sp>
    </p:spTree>
    <p:extLst>
      <p:ext uri="{BB962C8B-B14F-4D97-AF65-F5344CB8AC3E}">
        <p14:creationId xmlns:p14="http://schemas.microsoft.com/office/powerpoint/2010/main" val="2518784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381000"/>
            <a:ext cx="9599612" cy="533400"/>
          </a:xfrm>
        </p:spPr>
        <p:txBody>
          <a:bodyPr>
            <a:normAutofit/>
          </a:bodyPr>
          <a:lstStyle/>
          <a:p>
            <a:r>
              <a:rPr lang="en-US" dirty="0"/>
              <a:t>Presentaion of Input Tax Credit in Financial Statement:</a:t>
            </a:r>
          </a:p>
        </p:txBody>
      </p:sp>
      <p:graphicFrame>
        <p:nvGraphicFramePr>
          <p:cNvPr id="7" name="Diagram 6">
            <a:extLst>
              <a:ext uri="{FF2B5EF4-FFF2-40B4-BE49-F238E27FC236}">
                <a16:creationId xmlns:a16="http://schemas.microsoft.com/office/drawing/2014/main" id="{4DE88648-16FE-46F0-B5E3-540218AE89B8}"/>
              </a:ext>
            </a:extLst>
          </p:cNvPr>
          <p:cNvGraphicFramePr/>
          <p:nvPr>
            <p:extLst/>
          </p:nvPr>
        </p:nvGraphicFramePr>
        <p:xfrm>
          <a:off x="531812" y="1066800"/>
          <a:ext cx="11125200" cy="5105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angle: Rounded Corners 3">
            <a:extLst>
              <a:ext uri="{FF2B5EF4-FFF2-40B4-BE49-F238E27FC236}">
                <a16:creationId xmlns:a16="http://schemas.microsoft.com/office/drawing/2014/main" id="{06A4F4C4-3130-4667-A076-0099CE07DBE4}"/>
              </a:ext>
            </a:extLst>
          </p:cNvPr>
          <p:cNvSpPr/>
          <p:nvPr/>
        </p:nvSpPr>
        <p:spPr>
          <a:xfrm>
            <a:off x="3004625" y="6451310"/>
            <a:ext cx="4971801" cy="38287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5" name="Footer Placeholder 1">
            <a:extLst>
              <a:ext uri="{FF2B5EF4-FFF2-40B4-BE49-F238E27FC236}">
                <a16:creationId xmlns:a16="http://schemas.microsoft.com/office/drawing/2014/main" id="{53196785-4E69-4DF6-8814-0DFC61431D78}"/>
              </a:ext>
            </a:extLst>
          </p:cNvPr>
          <p:cNvSpPr txBox="1">
            <a:spLocks/>
          </p:cNvSpPr>
          <p:nvPr/>
        </p:nvSpPr>
        <p:spPr>
          <a:xfrm>
            <a:off x="4060370" y="6442435"/>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b="1" dirty="0">
                <a:solidFill>
                  <a:schemeClr val="tx1"/>
                </a:solidFill>
              </a:rPr>
              <a:t>www.gstindia.biz</a:t>
            </a:r>
          </a:p>
        </p:txBody>
      </p:sp>
      <p:sp>
        <p:nvSpPr>
          <p:cNvPr id="6" name="Rectangle: Rounded Corners 5">
            <a:extLst>
              <a:ext uri="{FF2B5EF4-FFF2-40B4-BE49-F238E27FC236}">
                <a16:creationId xmlns:a16="http://schemas.microsoft.com/office/drawing/2014/main" id="{952E4290-6B77-41DC-84E2-F23A81016016}"/>
              </a:ext>
            </a:extLst>
          </p:cNvPr>
          <p:cNvSpPr/>
          <p:nvPr/>
        </p:nvSpPr>
        <p:spPr>
          <a:xfrm>
            <a:off x="11127340" y="6451310"/>
            <a:ext cx="928255" cy="38287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8" name="Slide Number Placeholder 2">
            <a:extLst>
              <a:ext uri="{FF2B5EF4-FFF2-40B4-BE49-F238E27FC236}">
                <a16:creationId xmlns:a16="http://schemas.microsoft.com/office/drawing/2014/main" id="{38ECE4E7-4BB8-467D-8EE7-0139CE4D66DA}"/>
              </a:ext>
            </a:extLst>
          </p:cNvPr>
          <p:cNvSpPr txBox="1">
            <a:spLocks/>
          </p:cNvSpPr>
          <p:nvPr/>
        </p:nvSpPr>
        <p:spPr>
          <a:xfrm>
            <a:off x="9121155" y="6460184"/>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C4AF156-C04C-4D8A-8F54-0A15A26320AC}" type="slidenum">
              <a:rPr lang="en-US" sz="2000" b="1" smtClean="0">
                <a:solidFill>
                  <a:schemeClr val="tx1"/>
                </a:solidFill>
              </a:rPr>
              <a:pPr/>
              <a:t>75</a:t>
            </a:fld>
            <a:endParaRPr lang="en-US" sz="2000" b="1" dirty="0">
              <a:solidFill>
                <a:schemeClr val="tx1"/>
              </a:solidFill>
            </a:endParaRPr>
          </a:p>
        </p:txBody>
      </p:sp>
    </p:spTree>
    <p:extLst>
      <p:ext uri="{BB962C8B-B14F-4D97-AF65-F5344CB8AC3E}">
        <p14:creationId xmlns:p14="http://schemas.microsoft.com/office/powerpoint/2010/main" val="1112529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2">
            <a:extLst>
              <a:ext uri="{FF2B5EF4-FFF2-40B4-BE49-F238E27FC236}">
                <a16:creationId xmlns:a16="http://schemas.microsoft.com/office/drawing/2014/main" id="{EFA41392-4E1C-49B5-BC76-A9EEA1024866}"/>
              </a:ext>
            </a:extLst>
          </p:cNvPr>
          <p:cNvSpPr>
            <a:spLocks noGrp="1"/>
          </p:cNvSpPr>
          <p:nvPr>
            <p:ph type="title"/>
          </p:nvPr>
        </p:nvSpPr>
        <p:spPr>
          <a:xfrm>
            <a:off x="0" y="304800"/>
            <a:ext cx="9143538" cy="609600"/>
          </a:xfrm>
        </p:spPr>
        <p:txBody>
          <a:bodyPr/>
          <a:lstStyle/>
          <a:p>
            <a:r>
              <a:rPr lang="en-US" dirty="0"/>
              <a:t>Year End Adjustment</a:t>
            </a:r>
          </a:p>
        </p:txBody>
      </p:sp>
      <p:sp>
        <p:nvSpPr>
          <p:cNvPr id="13" name="Rectangle 12">
            <a:extLst>
              <a:ext uri="{FF2B5EF4-FFF2-40B4-BE49-F238E27FC236}">
                <a16:creationId xmlns:a16="http://schemas.microsoft.com/office/drawing/2014/main" id="{86C43D6F-98BC-4C36-9D0C-9E2C1C3EED45}"/>
              </a:ext>
            </a:extLst>
          </p:cNvPr>
          <p:cNvSpPr/>
          <p:nvPr/>
        </p:nvSpPr>
        <p:spPr>
          <a:xfrm>
            <a:off x="227012" y="1219200"/>
            <a:ext cx="11430000" cy="5570756"/>
          </a:xfrm>
          <a:prstGeom prst="rect">
            <a:avLst/>
          </a:prstGeom>
        </p:spPr>
        <p:txBody>
          <a:bodyPr wrap="square">
            <a:spAutoFit/>
          </a:bodyPr>
          <a:lstStyle/>
          <a:p>
            <a:pPr marL="285750" indent="-285750">
              <a:buFont typeface="Wingdings" panose="05000000000000000000" pitchFamily="2" charset="2"/>
              <a:buChar char="§"/>
            </a:pPr>
            <a:r>
              <a:rPr lang="en-US" sz="2200" dirty="0">
                <a:solidFill>
                  <a:srgbClr val="222222"/>
                </a:solidFill>
                <a:latin typeface="+mj-lt"/>
              </a:rPr>
              <a:t>Taxable service provided in the month of say March 25,2018, however the invoice for the same has been issued to the party in the month of April 05, 2018.</a:t>
            </a:r>
          </a:p>
          <a:p>
            <a:endParaRPr lang="en-US" sz="2200" dirty="0">
              <a:solidFill>
                <a:srgbClr val="222222"/>
              </a:solidFill>
              <a:latin typeface="+mj-lt"/>
            </a:endParaRPr>
          </a:p>
          <a:p>
            <a:pPr marL="285750" indent="-285750">
              <a:buFont typeface="Arial" panose="020B0604020202020204" pitchFamily="34" charset="0"/>
              <a:buChar char="•"/>
            </a:pPr>
            <a:r>
              <a:rPr lang="en-US" sz="2200" dirty="0">
                <a:solidFill>
                  <a:srgbClr val="222222"/>
                </a:solidFill>
                <a:latin typeface="+mj-lt"/>
              </a:rPr>
              <a:t>Provision for Expenses like Audit Fees</a:t>
            </a:r>
          </a:p>
          <a:p>
            <a:pPr marL="285750" indent="-285750">
              <a:buFont typeface="Arial" panose="020B0604020202020204" pitchFamily="34" charset="0"/>
              <a:buChar char="•"/>
            </a:pPr>
            <a:endParaRPr lang="en-US" sz="2200" dirty="0">
              <a:solidFill>
                <a:srgbClr val="222222"/>
              </a:solidFill>
              <a:latin typeface="+mj-lt"/>
            </a:endParaRPr>
          </a:p>
          <a:p>
            <a:r>
              <a:rPr lang="en-US" sz="2000" b="1" dirty="0">
                <a:solidFill>
                  <a:srgbClr val="222222"/>
                </a:solidFill>
                <a:latin typeface="+mj-lt"/>
              </a:rPr>
              <a:t>Section 31 of CGST Act for issuance of Tax Invoice;</a:t>
            </a:r>
          </a:p>
          <a:p>
            <a:pPr algn="just"/>
            <a:r>
              <a:rPr lang="en-US" sz="2000" dirty="0">
                <a:solidFill>
                  <a:srgbClr val="222222"/>
                </a:solidFill>
                <a:latin typeface="+mj-lt"/>
              </a:rPr>
              <a:t>31(1) An </a:t>
            </a:r>
            <a:r>
              <a:rPr lang="en-US" sz="2000" b="1" dirty="0">
                <a:solidFill>
                  <a:srgbClr val="222222"/>
                </a:solidFill>
                <a:latin typeface="+mj-lt"/>
              </a:rPr>
              <a:t>invoice for supply of goods needs to be issued before or at the time of removal of goods </a:t>
            </a:r>
            <a:r>
              <a:rPr lang="en-US" sz="2000" dirty="0">
                <a:solidFill>
                  <a:srgbClr val="222222"/>
                </a:solidFill>
                <a:latin typeface="+mj-lt"/>
              </a:rPr>
              <a:t>for supply to the recipient, where the supply involves movement of goods. However,in other cases, an invoice needs to be issued </a:t>
            </a:r>
            <a:r>
              <a:rPr lang="en-US" sz="2000" b="1" dirty="0">
                <a:solidFill>
                  <a:srgbClr val="222222"/>
                </a:solidFill>
                <a:latin typeface="+mj-lt"/>
              </a:rPr>
              <a:t>before or at the time of delivery of goods </a:t>
            </a:r>
            <a:r>
              <a:rPr lang="en-US" sz="2000" dirty="0">
                <a:solidFill>
                  <a:srgbClr val="222222"/>
                </a:solidFill>
                <a:latin typeface="+mj-lt"/>
              </a:rPr>
              <a:t>or while making goods available to the recipient.</a:t>
            </a:r>
          </a:p>
          <a:p>
            <a:pPr algn="just"/>
            <a:r>
              <a:rPr lang="en-US" sz="2000" dirty="0">
                <a:solidFill>
                  <a:srgbClr val="222222"/>
                </a:solidFill>
                <a:latin typeface="+mj-lt"/>
              </a:rPr>
              <a:t>31(2) Similarly an invoice for supply of services needs to be issued before or after the provision of service </a:t>
            </a:r>
            <a:r>
              <a:rPr lang="en-US" sz="2000" b="1" dirty="0">
                <a:solidFill>
                  <a:srgbClr val="222222"/>
                </a:solidFill>
                <a:latin typeface="+mj-lt"/>
              </a:rPr>
              <a:t>but not later than thirty days from the date of provision of service</a:t>
            </a:r>
          </a:p>
          <a:p>
            <a:pPr algn="just"/>
            <a:endParaRPr lang="en-US" sz="2000" b="1" dirty="0">
              <a:solidFill>
                <a:srgbClr val="222222"/>
              </a:solidFill>
              <a:latin typeface="+mj-lt"/>
            </a:endParaRPr>
          </a:p>
          <a:p>
            <a:pPr algn="just"/>
            <a:r>
              <a:rPr lang="en-US" sz="2000" b="1" dirty="0">
                <a:solidFill>
                  <a:srgbClr val="222222"/>
                </a:solidFill>
                <a:latin typeface="+mj-lt"/>
              </a:rPr>
              <a:t>GST liablity arises on the basis of invoice,receipt or provision of services.</a:t>
            </a:r>
            <a:endParaRPr lang="en-US" sz="2000" dirty="0">
              <a:latin typeface="+mj-lt"/>
            </a:endParaRPr>
          </a:p>
          <a:p>
            <a:pPr marL="285750" indent="-285750">
              <a:buFont typeface="Arial" panose="020B0604020202020204" pitchFamily="34" charset="0"/>
              <a:buChar char="•"/>
            </a:pPr>
            <a:endParaRPr lang="en-US" sz="2200" dirty="0">
              <a:solidFill>
                <a:srgbClr val="222222"/>
              </a:solidFill>
              <a:latin typeface="+mj-lt"/>
            </a:endParaRPr>
          </a:p>
          <a:p>
            <a:pPr marL="285750" indent="-285750">
              <a:buFont typeface="Arial" panose="020B0604020202020204" pitchFamily="34" charset="0"/>
              <a:buChar char="•"/>
            </a:pPr>
            <a:endParaRPr lang="en-US" sz="2200" dirty="0">
              <a:solidFill>
                <a:srgbClr val="222222"/>
              </a:solidFill>
              <a:latin typeface="+mj-lt"/>
            </a:endParaRPr>
          </a:p>
          <a:p>
            <a:pPr marL="285750" indent="-285750">
              <a:buFont typeface="Arial" panose="020B0604020202020204" pitchFamily="34" charset="0"/>
              <a:buChar char="•"/>
            </a:pPr>
            <a:endParaRPr lang="en-US" sz="2200" dirty="0"/>
          </a:p>
        </p:txBody>
      </p:sp>
      <p:sp>
        <p:nvSpPr>
          <p:cNvPr id="4" name="Rectangle: Rounded Corners 3">
            <a:extLst>
              <a:ext uri="{FF2B5EF4-FFF2-40B4-BE49-F238E27FC236}">
                <a16:creationId xmlns:a16="http://schemas.microsoft.com/office/drawing/2014/main" id="{F5E2153A-FEE1-40E8-841C-F144DD5DBFD6}"/>
              </a:ext>
            </a:extLst>
          </p:cNvPr>
          <p:cNvSpPr/>
          <p:nvPr/>
        </p:nvSpPr>
        <p:spPr>
          <a:xfrm>
            <a:off x="3004625" y="6451310"/>
            <a:ext cx="4971801" cy="38287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5" name="Footer Placeholder 1">
            <a:extLst>
              <a:ext uri="{FF2B5EF4-FFF2-40B4-BE49-F238E27FC236}">
                <a16:creationId xmlns:a16="http://schemas.microsoft.com/office/drawing/2014/main" id="{FE34EBA5-0DC3-49BB-905F-9301315F49D0}"/>
              </a:ext>
            </a:extLst>
          </p:cNvPr>
          <p:cNvSpPr txBox="1">
            <a:spLocks/>
          </p:cNvSpPr>
          <p:nvPr/>
        </p:nvSpPr>
        <p:spPr>
          <a:xfrm>
            <a:off x="4060370" y="6442435"/>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b="1" dirty="0">
                <a:solidFill>
                  <a:schemeClr val="tx1"/>
                </a:solidFill>
              </a:rPr>
              <a:t>www.gstindia.biz</a:t>
            </a:r>
          </a:p>
        </p:txBody>
      </p:sp>
      <p:sp>
        <p:nvSpPr>
          <p:cNvPr id="6" name="Rectangle: Rounded Corners 5">
            <a:extLst>
              <a:ext uri="{FF2B5EF4-FFF2-40B4-BE49-F238E27FC236}">
                <a16:creationId xmlns:a16="http://schemas.microsoft.com/office/drawing/2014/main" id="{D2949705-2F91-4823-890C-90A91FBBAD78}"/>
              </a:ext>
            </a:extLst>
          </p:cNvPr>
          <p:cNvSpPr/>
          <p:nvPr/>
        </p:nvSpPr>
        <p:spPr>
          <a:xfrm>
            <a:off x="11127340" y="6451310"/>
            <a:ext cx="928255" cy="38287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7" name="Slide Number Placeholder 2">
            <a:extLst>
              <a:ext uri="{FF2B5EF4-FFF2-40B4-BE49-F238E27FC236}">
                <a16:creationId xmlns:a16="http://schemas.microsoft.com/office/drawing/2014/main" id="{8F84F0F6-D82A-4E4A-BB4B-A2B1BD5E5E78}"/>
              </a:ext>
            </a:extLst>
          </p:cNvPr>
          <p:cNvSpPr txBox="1">
            <a:spLocks/>
          </p:cNvSpPr>
          <p:nvPr/>
        </p:nvSpPr>
        <p:spPr>
          <a:xfrm>
            <a:off x="9121155" y="6460184"/>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C4AF156-C04C-4D8A-8F54-0A15A26320AC}" type="slidenum">
              <a:rPr lang="en-US" sz="2000" b="1" smtClean="0">
                <a:solidFill>
                  <a:schemeClr val="tx1"/>
                </a:solidFill>
              </a:rPr>
              <a:pPr/>
              <a:t>76</a:t>
            </a:fld>
            <a:endParaRPr lang="en-US" sz="2000" b="1" dirty="0">
              <a:solidFill>
                <a:schemeClr val="tx1"/>
              </a:solidFill>
            </a:endParaRPr>
          </a:p>
        </p:txBody>
      </p:sp>
    </p:spTree>
    <p:extLst>
      <p:ext uri="{BB962C8B-B14F-4D97-AF65-F5344CB8AC3E}">
        <p14:creationId xmlns:p14="http://schemas.microsoft.com/office/powerpoint/2010/main" val="9454418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381000"/>
            <a:ext cx="11657012" cy="457200"/>
          </a:xfrm>
        </p:spPr>
        <p:txBody>
          <a:bodyPr>
            <a:normAutofit fontScale="90000"/>
          </a:bodyPr>
          <a:lstStyle/>
          <a:p>
            <a:r>
              <a:rPr lang="en-US" dirty="0"/>
              <a:t>No liability for excise duty on manufactured inventory as on 30 June 2017 </a:t>
            </a:r>
          </a:p>
        </p:txBody>
      </p:sp>
      <p:sp>
        <p:nvSpPr>
          <p:cNvPr id="2" name="Content Placeholder 1"/>
          <p:cNvSpPr>
            <a:spLocks noGrp="1"/>
          </p:cNvSpPr>
          <p:nvPr>
            <p:ph idx="1"/>
          </p:nvPr>
        </p:nvSpPr>
        <p:spPr>
          <a:xfrm>
            <a:off x="227012" y="838200"/>
            <a:ext cx="11734800" cy="5410200"/>
          </a:xfrm>
        </p:spPr>
        <p:txBody>
          <a:bodyPr>
            <a:normAutofit/>
          </a:bodyPr>
          <a:lstStyle/>
          <a:p>
            <a:pPr marL="0" indent="0" algn="just">
              <a:buNone/>
            </a:pPr>
            <a:r>
              <a:rPr lang="en-US" dirty="0"/>
              <a:t>Notification 12/2017 – Central Excise (effective 1 July 2017) exempts all excisable goods (except petroleum crude, high speed diesel, petrol, natural gas, aviation turbine fuel, tobacco and tobacco products) from the whole of excise duty leviable thereon under the Central Excise Act, subject to the following conditions: </a:t>
            </a:r>
          </a:p>
          <a:p>
            <a:pPr algn="just"/>
            <a:r>
              <a:rPr lang="en-US" dirty="0"/>
              <a:t>The goods should have been manufactured on or before 30 June 2017 but not cleared from the factory of production 1 July 2017;</a:t>
            </a:r>
          </a:p>
          <a:p>
            <a:pPr algn="just"/>
            <a:r>
              <a:rPr lang="en-US" dirty="0"/>
              <a:t>The appropriate CGST, SGST, UTGST or IGST, as the case maybe, shall be payable on such goods, if cleared on or after the 1 July 2017 as leviable on such goods under the respective acts.</a:t>
            </a:r>
          </a:p>
          <a:p>
            <a:pPr marL="0" indent="0" algn="just">
              <a:buNone/>
            </a:pPr>
            <a:r>
              <a:rPr lang="en-US" dirty="0"/>
              <a:t>Need to take precaution for free supply.</a:t>
            </a:r>
          </a:p>
          <a:p>
            <a:pPr marL="0" indent="0" algn="just">
              <a:buNone/>
            </a:pPr>
            <a:endParaRPr lang="en-US" dirty="0"/>
          </a:p>
          <a:p>
            <a:endParaRPr lang="en-US" dirty="0"/>
          </a:p>
          <a:p>
            <a:endParaRPr lang="en-US" dirty="0"/>
          </a:p>
          <a:p>
            <a:endParaRPr lang="en-US" sz="2800" dirty="0"/>
          </a:p>
        </p:txBody>
      </p:sp>
      <p:sp>
        <p:nvSpPr>
          <p:cNvPr id="4" name="Rectangle: Rounded Corners 3">
            <a:extLst>
              <a:ext uri="{FF2B5EF4-FFF2-40B4-BE49-F238E27FC236}">
                <a16:creationId xmlns:a16="http://schemas.microsoft.com/office/drawing/2014/main" id="{3CE52C70-83D3-4D5A-B75F-0C685986879D}"/>
              </a:ext>
            </a:extLst>
          </p:cNvPr>
          <p:cNvSpPr/>
          <p:nvPr/>
        </p:nvSpPr>
        <p:spPr>
          <a:xfrm>
            <a:off x="3004625" y="6451310"/>
            <a:ext cx="4971801" cy="38287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5" name="Footer Placeholder 1">
            <a:extLst>
              <a:ext uri="{FF2B5EF4-FFF2-40B4-BE49-F238E27FC236}">
                <a16:creationId xmlns:a16="http://schemas.microsoft.com/office/drawing/2014/main" id="{7A8A1699-FCFB-40E8-8032-73CD7419481D}"/>
              </a:ext>
            </a:extLst>
          </p:cNvPr>
          <p:cNvSpPr txBox="1">
            <a:spLocks/>
          </p:cNvSpPr>
          <p:nvPr/>
        </p:nvSpPr>
        <p:spPr>
          <a:xfrm>
            <a:off x="4060370" y="6442435"/>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b="1" dirty="0">
                <a:solidFill>
                  <a:schemeClr val="tx1"/>
                </a:solidFill>
              </a:rPr>
              <a:t>www.gstindia.biz</a:t>
            </a:r>
          </a:p>
        </p:txBody>
      </p:sp>
      <p:sp>
        <p:nvSpPr>
          <p:cNvPr id="6" name="Rectangle: Rounded Corners 5">
            <a:extLst>
              <a:ext uri="{FF2B5EF4-FFF2-40B4-BE49-F238E27FC236}">
                <a16:creationId xmlns:a16="http://schemas.microsoft.com/office/drawing/2014/main" id="{DF9B1B6C-728A-4A11-9A36-21DCE90DC80D}"/>
              </a:ext>
            </a:extLst>
          </p:cNvPr>
          <p:cNvSpPr/>
          <p:nvPr/>
        </p:nvSpPr>
        <p:spPr>
          <a:xfrm>
            <a:off x="11127340" y="6451310"/>
            <a:ext cx="928255" cy="38287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7" name="Slide Number Placeholder 2">
            <a:extLst>
              <a:ext uri="{FF2B5EF4-FFF2-40B4-BE49-F238E27FC236}">
                <a16:creationId xmlns:a16="http://schemas.microsoft.com/office/drawing/2014/main" id="{BDE094C4-00C8-4B60-96DA-923D354D0C1D}"/>
              </a:ext>
            </a:extLst>
          </p:cNvPr>
          <p:cNvSpPr txBox="1">
            <a:spLocks/>
          </p:cNvSpPr>
          <p:nvPr/>
        </p:nvSpPr>
        <p:spPr>
          <a:xfrm>
            <a:off x="9121155" y="6460184"/>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C4AF156-C04C-4D8A-8F54-0A15A26320AC}" type="slidenum">
              <a:rPr lang="en-US" sz="2000" b="1" smtClean="0">
                <a:solidFill>
                  <a:schemeClr val="tx1"/>
                </a:solidFill>
              </a:rPr>
              <a:pPr/>
              <a:t>77</a:t>
            </a:fld>
            <a:endParaRPr lang="en-US" sz="2000" b="1" dirty="0">
              <a:solidFill>
                <a:schemeClr val="tx1"/>
              </a:solidFill>
            </a:endParaRPr>
          </a:p>
        </p:txBody>
      </p:sp>
    </p:spTree>
    <p:extLst>
      <p:ext uri="{BB962C8B-B14F-4D97-AF65-F5344CB8AC3E}">
        <p14:creationId xmlns:p14="http://schemas.microsoft.com/office/powerpoint/2010/main" val="11173578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4A00BBF5-7B4E-4006-BE00-6F57704FE53C}"/>
              </a:ext>
            </a:extLst>
          </p:cNvPr>
          <p:cNvSpPr/>
          <p:nvPr/>
        </p:nvSpPr>
        <p:spPr>
          <a:xfrm>
            <a:off x="3004625" y="6451310"/>
            <a:ext cx="4971801" cy="38287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6" name="Footer Placeholder 1">
            <a:extLst>
              <a:ext uri="{FF2B5EF4-FFF2-40B4-BE49-F238E27FC236}">
                <a16:creationId xmlns:a16="http://schemas.microsoft.com/office/drawing/2014/main" id="{36D727A1-A9C2-4054-9863-32F4588EC7D3}"/>
              </a:ext>
            </a:extLst>
          </p:cNvPr>
          <p:cNvSpPr txBox="1">
            <a:spLocks/>
          </p:cNvSpPr>
          <p:nvPr/>
        </p:nvSpPr>
        <p:spPr>
          <a:xfrm>
            <a:off x="4060370" y="6442435"/>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b="1" dirty="0">
                <a:solidFill>
                  <a:schemeClr val="tx1"/>
                </a:solidFill>
              </a:rPr>
              <a:t>www.gstindia.biz</a:t>
            </a:r>
          </a:p>
        </p:txBody>
      </p:sp>
      <p:sp>
        <p:nvSpPr>
          <p:cNvPr id="7" name="Rectangle: Rounded Corners 6">
            <a:extLst>
              <a:ext uri="{FF2B5EF4-FFF2-40B4-BE49-F238E27FC236}">
                <a16:creationId xmlns:a16="http://schemas.microsoft.com/office/drawing/2014/main" id="{3337C630-ECEC-4279-AB56-708C09017132}"/>
              </a:ext>
            </a:extLst>
          </p:cNvPr>
          <p:cNvSpPr/>
          <p:nvPr/>
        </p:nvSpPr>
        <p:spPr>
          <a:xfrm>
            <a:off x="11127340" y="6451310"/>
            <a:ext cx="928255" cy="38287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8" name="Slide Number Placeholder 2">
            <a:extLst>
              <a:ext uri="{FF2B5EF4-FFF2-40B4-BE49-F238E27FC236}">
                <a16:creationId xmlns:a16="http://schemas.microsoft.com/office/drawing/2014/main" id="{C3B15BEE-08CA-4566-92C5-F30E5AB61AC6}"/>
              </a:ext>
            </a:extLst>
          </p:cNvPr>
          <p:cNvSpPr txBox="1">
            <a:spLocks/>
          </p:cNvSpPr>
          <p:nvPr/>
        </p:nvSpPr>
        <p:spPr>
          <a:xfrm>
            <a:off x="9121155" y="6460184"/>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C4AF156-C04C-4D8A-8F54-0A15A26320AC}" type="slidenum">
              <a:rPr lang="en-US" sz="2000" b="1" smtClean="0">
                <a:solidFill>
                  <a:schemeClr val="tx1"/>
                </a:solidFill>
              </a:rPr>
              <a:pPr/>
              <a:t>78</a:t>
            </a:fld>
            <a:endParaRPr lang="en-US" sz="2000" b="1" dirty="0">
              <a:solidFill>
                <a:schemeClr val="tx1"/>
              </a:solidFill>
            </a:endParaRPr>
          </a:p>
        </p:txBody>
      </p:sp>
      <p:sp>
        <p:nvSpPr>
          <p:cNvPr id="9" name="Title 8">
            <a:extLst>
              <a:ext uri="{FF2B5EF4-FFF2-40B4-BE49-F238E27FC236}">
                <a16:creationId xmlns:a16="http://schemas.microsoft.com/office/drawing/2014/main" id="{CF94DE79-7C25-4B03-BF69-2D0372B6D008}"/>
              </a:ext>
            </a:extLst>
          </p:cNvPr>
          <p:cNvSpPr>
            <a:spLocks noGrp="1"/>
          </p:cNvSpPr>
          <p:nvPr>
            <p:ph type="title"/>
          </p:nvPr>
        </p:nvSpPr>
        <p:spPr>
          <a:xfrm>
            <a:off x="1546001" y="1905000"/>
            <a:ext cx="9143538" cy="1600200"/>
          </a:xfrm>
        </p:spPr>
        <p:style>
          <a:lnRef idx="1">
            <a:schemeClr val="accent1"/>
          </a:lnRef>
          <a:fillRef idx="2">
            <a:schemeClr val="accent1"/>
          </a:fillRef>
          <a:effectRef idx="1">
            <a:schemeClr val="accent1"/>
          </a:effectRef>
          <a:fontRef idx="minor">
            <a:schemeClr val="dk1"/>
          </a:fontRef>
        </p:style>
        <p:txBody>
          <a:bodyPr>
            <a:normAutofit/>
          </a:bodyPr>
          <a:lstStyle/>
          <a:p>
            <a:pPr algn="ctr"/>
            <a:r>
              <a:rPr lang="en-US" sz="4000" dirty="0"/>
              <a:t>Case Study for Cash Basis Accounting</a:t>
            </a:r>
            <a:br>
              <a:rPr lang="en-US" sz="4000" dirty="0"/>
            </a:br>
            <a:endParaRPr lang="en-US" sz="4000" dirty="0"/>
          </a:p>
        </p:txBody>
      </p:sp>
    </p:spTree>
    <p:extLst>
      <p:ext uri="{BB962C8B-B14F-4D97-AF65-F5344CB8AC3E}">
        <p14:creationId xmlns:p14="http://schemas.microsoft.com/office/powerpoint/2010/main" val="30378536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7012" y="304800"/>
            <a:ext cx="11506200" cy="533400"/>
          </a:xfrm>
        </p:spPr>
        <p:txBody>
          <a:bodyPr>
            <a:normAutofit/>
          </a:bodyPr>
          <a:lstStyle/>
          <a:p>
            <a:r>
              <a:rPr lang="en-US" dirty="0"/>
              <a:t>Possible Accounting Entries for Cash Basis Accounts</a:t>
            </a:r>
          </a:p>
        </p:txBody>
      </p:sp>
      <p:sp>
        <p:nvSpPr>
          <p:cNvPr id="7" name="Rectangle: Rounded Corners 6">
            <a:extLst>
              <a:ext uri="{FF2B5EF4-FFF2-40B4-BE49-F238E27FC236}">
                <a16:creationId xmlns:a16="http://schemas.microsoft.com/office/drawing/2014/main" id="{A50C2B34-3663-4F04-81CF-7266F282C541}"/>
              </a:ext>
            </a:extLst>
          </p:cNvPr>
          <p:cNvSpPr/>
          <p:nvPr/>
        </p:nvSpPr>
        <p:spPr>
          <a:xfrm>
            <a:off x="3004625" y="6451310"/>
            <a:ext cx="4971801" cy="38287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8" name="Footer Placeholder 1">
            <a:extLst>
              <a:ext uri="{FF2B5EF4-FFF2-40B4-BE49-F238E27FC236}">
                <a16:creationId xmlns:a16="http://schemas.microsoft.com/office/drawing/2014/main" id="{945EE732-DE75-4C90-8554-3FD62B6D059B}"/>
              </a:ext>
            </a:extLst>
          </p:cNvPr>
          <p:cNvSpPr txBox="1">
            <a:spLocks/>
          </p:cNvSpPr>
          <p:nvPr/>
        </p:nvSpPr>
        <p:spPr>
          <a:xfrm>
            <a:off x="4060370" y="6442435"/>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b="1" dirty="0">
                <a:solidFill>
                  <a:schemeClr val="tx1"/>
                </a:solidFill>
              </a:rPr>
              <a:t>www.gstindia.biz</a:t>
            </a:r>
          </a:p>
        </p:txBody>
      </p:sp>
      <p:sp>
        <p:nvSpPr>
          <p:cNvPr id="9" name="Rectangle: Rounded Corners 8">
            <a:extLst>
              <a:ext uri="{FF2B5EF4-FFF2-40B4-BE49-F238E27FC236}">
                <a16:creationId xmlns:a16="http://schemas.microsoft.com/office/drawing/2014/main" id="{5408DD82-E251-4F16-9F8F-977364C975BC}"/>
              </a:ext>
            </a:extLst>
          </p:cNvPr>
          <p:cNvSpPr/>
          <p:nvPr/>
        </p:nvSpPr>
        <p:spPr>
          <a:xfrm>
            <a:off x="11127340" y="6451310"/>
            <a:ext cx="928255" cy="38287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10" name="Slide Number Placeholder 2">
            <a:extLst>
              <a:ext uri="{FF2B5EF4-FFF2-40B4-BE49-F238E27FC236}">
                <a16:creationId xmlns:a16="http://schemas.microsoft.com/office/drawing/2014/main" id="{331F80A8-39DA-4398-A975-6622C8C2A81C}"/>
              </a:ext>
            </a:extLst>
          </p:cNvPr>
          <p:cNvSpPr txBox="1">
            <a:spLocks/>
          </p:cNvSpPr>
          <p:nvPr/>
        </p:nvSpPr>
        <p:spPr>
          <a:xfrm>
            <a:off x="9121155" y="6460184"/>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C4AF156-C04C-4D8A-8F54-0A15A26320AC}" type="slidenum">
              <a:rPr lang="en-US" sz="2000" b="1" smtClean="0">
                <a:solidFill>
                  <a:schemeClr val="tx1"/>
                </a:solidFill>
              </a:rPr>
              <a:pPr/>
              <a:t>79</a:t>
            </a:fld>
            <a:endParaRPr lang="en-US" sz="2000" b="1" dirty="0">
              <a:solidFill>
                <a:schemeClr val="tx1"/>
              </a:solidFill>
            </a:endParaRPr>
          </a:p>
        </p:txBody>
      </p:sp>
      <p:sp>
        <p:nvSpPr>
          <p:cNvPr id="2" name="TextBox 1">
            <a:extLst>
              <a:ext uri="{FF2B5EF4-FFF2-40B4-BE49-F238E27FC236}">
                <a16:creationId xmlns:a16="http://schemas.microsoft.com/office/drawing/2014/main" id="{93C367A5-7802-42F8-9F43-7AB1C1C2A853}"/>
              </a:ext>
            </a:extLst>
          </p:cNvPr>
          <p:cNvSpPr txBox="1"/>
          <p:nvPr/>
        </p:nvSpPr>
        <p:spPr>
          <a:xfrm>
            <a:off x="227011" y="927558"/>
            <a:ext cx="11637343" cy="1631216"/>
          </a:xfrm>
          <a:prstGeom prst="rect">
            <a:avLst/>
          </a:prstGeom>
          <a:noFill/>
          <a:ln>
            <a:solidFill>
              <a:schemeClr val="accent1">
                <a:lumMod val="20000"/>
                <a:lumOff val="80000"/>
              </a:schemeClr>
            </a:solidFill>
          </a:ln>
        </p:spPr>
        <p:txBody>
          <a:bodyPr wrap="square" rtlCol="0" anchor="ctr" anchorCtr="1">
            <a:spAutoFit/>
          </a:bodyPr>
          <a:lstStyle/>
          <a:p>
            <a:r>
              <a:rPr lang="en-US" sz="2000" dirty="0"/>
              <a:t>1</a:t>
            </a:r>
            <a:r>
              <a:rPr lang="en-US" sz="2000" baseline="30000" dirty="0"/>
              <a:t>st</a:t>
            </a:r>
            <a:r>
              <a:rPr lang="en-US" sz="2000" dirty="0"/>
              <a:t> Apr, 2018	:	Inter-State Services provided of Rs. 1,00,000/- and Tax Invoice raised for Rs. 				1,18,000/- (1,00,000+18,000)</a:t>
            </a:r>
          </a:p>
          <a:p>
            <a:r>
              <a:rPr lang="en-US" sz="2000" dirty="0"/>
              <a:t>20</a:t>
            </a:r>
            <a:r>
              <a:rPr lang="en-US" sz="2000" baseline="30000" dirty="0"/>
              <a:t>th</a:t>
            </a:r>
            <a:r>
              <a:rPr lang="en-US" sz="2000" dirty="0"/>
              <a:t> May, 2018	:	Tax paid</a:t>
            </a:r>
          </a:p>
          <a:p>
            <a:r>
              <a:rPr lang="en-US" sz="2000" dirty="0"/>
              <a:t>F.Y. 2018-19	:	Invoice raised but no income recognized</a:t>
            </a:r>
          </a:p>
          <a:p>
            <a:r>
              <a:rPr lang="en-US" sz="2000" dirty="0"/>
              <a:t>5</a:t>
            </a:r>
            <a:r>
              <a:rPr lang="en-US" sz="2000" baseline="30000" dirty="0"/>
              <a:t>th</a:t>
            </a:r>
            <a:r>
              <a:rPr lang="en-US" sz="2000" dirty="0"/>
              <a:t> May, 2019	:	Money received and income recognized in F.Y. 2019-20</a:t>
            </a:r>
          </a:p>
        </p:txBody>
      </p:sp>
      <p:sp>
        <p:nvSpPr>
          <p:cNvPr id="11" name="Title 2">
            <a:extLst>
              <a:ext uri="{FF2B5EF4-FFF2-40B4-BE49-F238E27FC236}">
                <a16:creationId xmlns:a16="http://schemas.microsoft.com/office/drawing/2014/main" id="{39998E8A-56AD-45F1-B775-DD6EECE19AA7}"/>
              </a:ext>
            </a:extLst>
          </p:cNvPr>
          <p:cNvSpPr txBox="1">
            <a:spLocks/>
          </p:cNvSpPr>
          <p:nvPr/>
        </p:nvSpPr>
        <p:spPr>
          <a:xfrm>
            <a:off x="227011" y="2883877"/>
            <a:ext cx="11506200" cy="53340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kern="1200">
                <a:solidFill>
                  <a:schemeClr val="accent1">
                    <a:lumMod val="50000"/>
                  </a:schemeClr>
                </a:solidFill>
                <a:latin typeface="+mj-lt"/>
                <a:ea typeface="+mj-ea"/>
                <a:cs typeface="+mj-cs"/>
              </a:defRPr>
            </a:lvl1pPr>
          </a:lstStyle>
          <a:p>
            <a:r>
              <a:rPr lang="en-US" dirty="0"/>
              <a:t>Relevant Ledgers Created</a:t>
            </a:r>
          </a:p>
        </p:txBody>
      </p:sp>
      <p:sp>
        <p:nvSpPr>
          <p:cNvPr id="12" name="TextBox 11">
            <a:extLst>
              <a:ext uri="{FF2B5EF4-FFF2-40B4-BE49-F238E27FC236}">
                <a16:creationId xmlns:a16="http://schemas.microsoft.com/office/drawing/2014/main" id="{FB70B3ED-A56C-46E1-BE6C-FED4BAC6A034}"/>
              </a:ext>
            </a:extLst>
          </p:cNvPr>
          <p:cNvSpPr txBox="1"/>
          <p:nvPr/>
        </p:nvSpPr>
        <p:spPr>
          <a:xfrm>
            <a:off x="201977" y="3461844"/>
            <a:ext cx="7620000" cy="2554545"/>
          </a:xfrm>
          <a:prstGeom prst="rect">
            <a:avLst/>
          </a:prstGeom>
          <a:noFill/>
          <a:ln>
            <a:solidFill>
              <a:schemeClr val="accent1">
                <a:lumMod val="20000"/>
                <a:lumOff val="80000"/>
              </a:schemeClr>
            </a:solidFill>
          </a:ln>
        </p:spPr>
        <p:txBody>
          <a:bodyPr wrap="square" rtlCol="0" anchor="ctr" anchorCtr="1">
            <a:spAutoFit/>
          </a:bodyPr>
          <a:lstStyle/>
          <a:p>
            <a:pPr marL="457200" indent="-457200">
              <a:buAutoNum type="arabicPeriod"/>
            </a:pPr>
            <a:r>
              <a:rPr lang="en-US" sz="2000" dirty="0"/>
              <a:t>IGST Receivable A/c (Current Asset)</a:t>
            </a:r>
          </a:p>
          <a:p>
            <a:pPr marL="457200" indent="-457200">
              <a:buAutoNum type="arabicPeriod"/>
            </a:pPr>
            <a:r>
              <a:rPr lang="en-US" sz="2000" dirty="0"/>
              <a:t>IGST Output A/c (Current Liability)</a:t>
            </a:r>
          </a:p>
          <a:p>
            <a:pPr marL="457200" indent="-457200">
              <a:buAutoNum type="arabicPeriod"/>
            </a:pPr>
            <a:r>
              <a:rPr lang="en-US" sz="2000" dirty="0"/>
              <a:t>Electronic Cash IGST A/c (Current Assets)</a:t>
            </a:r>
          </a:p>
          <a:p>
            <a:pPr marL="457200" indent="-457200">
              <a:buAutoNum type="arabicPeriod"/>
            </a:pPr>
            <a:r>
              <a:rPr lang="en-US" sz="2000" dirty="0"/>
              <a:t>IGST Liability Register A/c (Current Liability)</a:t>
            </a:r>
          </a:p>
          <a:p>
            <a:pPr marL="457200" indent="-457200">
              <a:buAutoNum type="arabicPeriod"/>
            </a:pPr>
            <a:r>
              <a:rPr lang="en-US" sz="2000" dirty="0"/>
              <a:t>Professional Fee A/c (Direct Income)</a:t>
            </a:r>
          </a:p>
          <a:p>
            <a:pPr marL="457200" indent="-457200">
              <a:buAutoNum type="arabicPeriod"/>
            </a:pPr>
            <a:r>
              <a:rPr lang="en-US" sz="2000" dirty="0"/>
              <a:t>Party A/c (Memorandum Voucher)</a:t>
            </a:r>
          </a:p>
          <a:p>
            <a:pPr marL="457200" indent="-457200">
              <a:buAutoNum type="arabicPeriod"/>
            </a:pPr>
            <a:r>
              <a:rPr lang="en-US" sz="2000" dirty="0"/>
              <a:t>Income accrued but not received (Memorandum Voucher) </a:t>
            </a:r>
          </a:p>
          <a:p>
            <a:pPr marL="457200" indent="-457200">
              <a:buAutoNum type="arabicPeriod"/>
            </a:pPr>
            <a:endParaRPr lang="en-US" sz="2000" dirty="0"/>
          </a:p>
        </p:txBody>
      </p:sp>
    </p:spTree>
    <p:extLst>
      <p:ext uri="{BB962C8B-B14F-4D97-AF65-F5344CB8AC3E}">
        <p14:creationId xmlns:p14="http://schemas.microsoft.com/office/powerpoint/2010/main" val="2435593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4A00BBF5-7B4E-4006-BE00-6F57704FE53C}"/>
              </a:ext>
            </a:extLst>
          </p:cNvPr>
          <p:cNvSpPr/>
          <p:nvPr/>
        </p:nvSpPr>
        <p:spPr>
          <a:xfrm>
            <a:off x="3005431" y="6450523"/>
            <a:ext cx="4970506" cy="38277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799" dirty="0">
              <a:solidFill>
                <a:prstClr val="black"/>
              </a:solidFill>
              <a:latin typeface="Calibri" panose="020F0502020204030204"/>
            </a:endParaRPr>
          </a:p>
        </p:txBody>
      </p:sp>
      <p:sp>
        <p:nvSpPr>
          <p:cNvPr id="6" name="Footer Placeholder 1">
            <a:extLst>
              <a:ext uri="{FF2B5EF4-FFF2-40B4-BE49-F238E27FC236}">
                <a16:creationId xmlns:a16="http://schemas.microsoft.com/office/drawing/2014/main" id="{36D727A1-A9C2-4054-9863-32F4588EC7D3}"/>
              </a:ext>
            </a:extLst>
          </p:cNvPr>
          <p:cNvSpPr txBox="1">
            <a:spLocks/>
          </p:cNvSpPr>
          <p:nvPr/>
        </p:nvSpPr>
        <p:spPr>
          <a:xfrm>
            <a:off x="4060900" y="6441652"/>
            <a:ext cx="4113728" cy="365030"/>
          </a:xfrm>
          <a:prstGeom prst="rect">
            <a:avLst/>
          </a:prstGeom>
        </p:spPr>
        <p:txBody>
          <a:bodyPr vert="horz" lIns="91416" tIns="45708" rIns="91416" bIns="45708"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399" b="1" dirty="0">
                <a:solidFill>
                  <a:prstClr val="black"/>
                </a:solidFill>
                <a:latin typeface="Calibri" panose="020F0502020204030204"/>
              </a:rPr>
              <a:t>www.gstindia.biz</a:t>
            </a:r>
          </a:p>
        </p:txBody>
      </p:sp>
      <p:sp>
        <p:nvSpPr>
          <p:cNvPr id="7" name="Rectangle: Rounded Corners 6">
            <a:extLst>
              <a:ext uri="{FF2B5EF4-FFF2-40B4-BE49-F238E27FC236}">
                <a16:creationId xmlns:a16="http://schemas.microsoft.com/office/drawing/2014/main" id="{3337C630-ECEC-4279-AB56-708C09017132}"/>
              </a:ext>
            </a:extLst>
          </p:cNvPr>
          <p:cNvSpPr/>
          <p:nvPr/>
        </p:nvSpPr>
        <p:spPr>
          <a:xfrm>
            <a:off x="11126031" y="6450523"/>
            <a:ext cx="928013" cy="38277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799" dirty="0">
              <a:solidFill>
                <a:prstClr val="black"/>
              </a:solidFill>
              <a:latin typeface="Calibri" panose="020F0502020204030204"/>
            </a:endParaRPr>
          </a:p>
        </p:txBody>
      </p:sp>
      <p:sp>
        <p:nvSpPr>
          <p:cNvPr id="8" name="Slide Number Placeholder 2">
            <a:extLst>
              <a:ext uri="{FF2B5EF4-FFF2-40B4-BE49-F238E27FC236}">
                <a16:creationId xmlns:a16="http://schemas.microsoft.com/office/drawing/2014/main" id="{C3B15BEE-08CA-4566-92C5-F30E5AB61AC6}"/>
              </a:ext>
            </a:extLst>
          </p:cNvPr>
          <p:cNvSpPr txBox="1">
            <a:spLocks/>
          </p:cNvSpPr>
          <p:nvPr/>
        </p:nvSpPr>
        <p:spPr>
          <a:xfrm>
            <a:off x="9120367" y="6459396"/>
            <a:ext cx="2742486" cy="365030"/>
          </a:xfrm>
          <a:prstGeom prst="rect">
            <a:avLst/>
          </a:prstGeom>
        </p:spPr>
        <p:txBody>
          <a:bodyPr vert="horz" lIns="91416" tIns="45708" rIns="91416" bIns="45708"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C4AF156-C04C-4D8A-8F54-0A15A26320AC}" type="slidenum">
              <a:rPr lang="en-US" sz="1999" b="1">
                <a:solidFill>
                  <a:prstClr val="black"/>
                </a:solidFill>
                <a:latin typeface="Calibri" panose="020F0502020204030204"/>
              </a:rPr>
              <a:pPr/>
              <a:t>8</a:t>
            </a:fld>
            <a:endParaRPr lang="en-US" sz="1999" b="1" dirty="0">
              <a:solidFill>
                <a:prstClr val="black"/>
              </a:solidFill>
              <a:latin typeface="Calibri" panose="020F0502020204030204"/>
            </a:endParaRPr>
          </a:p>
        </p:txBody>
      </p:sp>
      <p:pic>
        <p:nvPicPr>
          <p:cNvPr id="3" name="Picture 2">
            <a:extLst>
              <a:ext uri="{FF2B5EF4-FFF2-40B4-BE49-F238E27FC236}">
                <a16:creationId xmlns:a16="http://schemas.microsoft.com/office/drawing/2014/main" id="{2477EA69-ED34-48A4-8AF2-AEFC182D6D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300852"/>
            <a:ext cx="12188825" cy="1942927"/>
          </a:xfrm>
          <a:prstGeom prst="rect">
            <a:avLst/>
          </a:prstGeom>
        </p:spPr>
      </p:pic>
      <p:sp>
        <p:nvSpPr>
          <p:cNvPr id="5" name="Rectangle 4">
            <a:extLst>
              <a:ext uri="{FF2B5EF4-FFF2-40B4-BE49-F238E27FC236}">
                <a16:creationId xmlns:a16="http://schemas.microsoft.com/office/drawing/2014/main" id="{8AB8817B-14A0-4A41-8BE8-1D565B6D3F36}"/>
              </a:ext>
            </a:extLst>
          </p:cNvPr>
          <p:cNvSpPr/>
          <p:nvPr/>
        </p:nvSpPr>
        <p:spPr>
          <a:xfrm>
            <a:off x="131103" y="3721332"/>
            <a:ext cx="5438906" cy="326084"/>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a:solidFill>
                  <a:schemeClr val="tx1"/>
                </a:solidFill>
              </a:rPr>
              <a:t>1. Invoices for outward supply</a:t>
            </a:r>
          </a:p>
        </p:txBody>
      </p:sp>
      <p:sp>
        <p:nvSpPr>
          <p:cNvPr id="12" name="Rectangle 11">
            <a:extLst>
              <a:ext uri="{FF2B5EF4-FFF2-40B4-BE49-F238E27FC236}">
                <a16:creationId xmlns:a16="http://schemas.microsoft.com/office/drawing/2014/main" id="{23FF5E3F-FAB5-4D79-9965-AB5628DEFF17}"/>
              </a:ext>
            </a:extLst>
          </p:cNvPr>
          <p:cNvSpPr/>
          <p:nvPr/>
        </p:nvSpPr>
        <p:spPr>
          <a:xfrm>
            <a:off x="5995202" y="3735504"/>
            <a:ext cx="5934986" cy="336713"/>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a:solidFill>
                  <a:schemeClr val="tx1"/>
                </a:solidFill>
              </a:rPr>
              <a:t>2. Invoices for inward supply from unregistered person</a:t>
            </a:r>
          </a:p>
        </p:txBody>
      </p:sp>
      <p:sp>
        <p:nvSpPr>
          <p:cNvPr id="13" name="Rectangle 12">
            <a:extLst>
              <a:ext uri="{FF2B5EF4-FFF2-40B4-BE49-F238E27FC236}">
                <a16:creationId xmlns:a16="http://schemas.microsoft.com/office/drawing/2014/main" id="{2A8DBCA1-AF84-4E48-89A2-0902D7CBFC71}"/>
              </a:ext>
            </a:extLst>
          </p:cNvPr>
          <p:cNvSpPr/>
          <p:nvPr/>
        </p:nvSpPr>
        <p:spPr>
          <a:xfrm>
            <a:off x="131102" y="4118178"/>
            <a:ext cx="5431817" cy="326084"/>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a:solidFill>
                  <a:schemeClr val="tx1"/>
                </a:solidFill>
              </a:rPr>
              <a:t>3. Revised Invoice</a:t>
            </a:r>
          </a:p>
        </p:txBody>
      </p:sp>
      <p:sp>
        <p:nvSpPr>
          <p:cNvPr id="17" name="Rectangle 16">
            <a:extLst>
              <a:ext uri="{FF2B5EF4-FFF2-40B4-BE49-F238E27FC236}">
                <a16:creationId xmlns:a16="http://schemas.microsoft.com/office/drawing/2014/main" id="{21A2F7E9-7992-4515-81BD-C2C70C6C7194}"/>
              </a:ext>
            </a:extLst>
          </p:cNvPr>
          <p:cNvSpPr/>
          <p:nvPr/>
        </p:nvSpPr>
        <p:spPr>
          <a:xfrm>
            <a:off x="5995202" y="4132347"/>
            <a:ext cx="5934986" cy="336713"/>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a:solidFill>
                  <a:schemeClr val="tx1"/>
                </a:solidFill>
              </a:rPr>
              <a:t>4. Debit Invoice</a:t>
            </a:r>
          </a:p>
        </p:txBody>
      </p:sp>
      <p:sp>
        <p:nvSpPr>
          <p:cNvPr id="18" name="Rectangle 17">
            <a:extLst>
              <a:ext uri="{FF2B5EF4-FFF2-40B4-BE49-F238E27FC236}">
                <a16:creationId xmlns:a16="http://schemas.microsoft.com/office/drawing/2014/main" id="{FCDC1D45-0385-47F1-8592-B7CDAE169C79}"/>
              </a:ext>
            </a:extLst>
          </p:cNvPr>
          <p:cNvSpPr/>
          <p:nvPr/>
        </p:nvSpPr>
        <p:spPr>
          <a:xfrm>
            <a:off x="138185" y="4507934"/>
            <a:ext cx="5431817" cy="326084"/>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a:solidFill>
                  <a:schemeClr val="tx1"/>
                </a:solidFill>
              </a:rPr>
              <a:t>5. Credit Note</a:t>
            </a:r>
          </a:p>
        </p:txBody>
      </p:sp>
      <p:sp>
        <p:nvSpPr>
          <p:cNvPr id="19" name="Rectangle 18">
            <a:extLst>
              <a:ext uri="{FF2B5EF4-FFF2-40B4-BE49-F238E27FC236}">
                <a16:creationId xmlns:a16="http://schemas.microsoft.com/office/drawing/2014/main" id="{DC500AA1-BBF9-464C-A236-E2864252BA4B}"/>
              </a:ext>
            </a:extLst>
          </p:cNvPr>
          <p:cNvSpPr/>
          <p:nvPr/>
        </p:nvSpPr>
        <p:spPr>
          <a:xfrm>
            <a:off x="5995202" y="4543363"/>
            <a:ext cx="5934986" cy="336713"/>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a:solidFill>
                  <a:schemeClr val="tx1"/>
                </a:solidFill>
              </a:rPr>
              <a:t>6. Receipt Voucher</a:t>
            </a:r>
          </a:p>
        </p:txBody>
      </p:sp>
      <p:sp>
        <p:nvSpPr>
          <p:cNvPr id="20" name="Rectangle 19">
            <a:extLst>
              <a:ext uri="{FF2B5EF4-FFF2-40B4-BE49-F238E27FC236}">
                <a16:creationId xmlns:a16="http://schemas.microsoft.com/office/drawing/2014/main" id="{46ED02B5-1D3A-4AD9-BEC3-5CB4D38A7970}"/>
              </a:ext>
            </a:extLst>
          </p:cNvPr>
          <p:cNvSpPr/>
          <p:nvPr/>
        </p:nvSpPr>
        <p:spPr>
          <a:xfrm>
            <a:off x="138185" y="4908316"/>
            <a:ext cx="5431817" cy="326084"/>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a:solidFill>
                  <a:schemeClr val="tx1"/>
                </a:solidFill>
              </a:rPr>
              <a:t>7. Payment Voucher</a:t>
            </a:r>
          </a:p>
        </p:txBody>
      </p:sp>
      <p:sp>
        <p:nvSpPr>
          <p:cNvPr id="21" name="Rectangle 20">
            <a:extLst>
              <a:ext uri="{FF2B5EF4-FFF2-40B4-BE49-F238E27FC236}">
                <a16:creationId xmlns:a16="http://schemas.microsoft.com/office/drawing/2014/main" id="{22A71D69-F574-4ECE-B485-D8AA289F4911}"/>
              </a:ext>
            </a:extLst>
          </p:cNvPr>
          <p:cNvSpPr/>
          <p:nvPr/>
        </p:nvSpPr>
        <p:spPr>
          <a:xfrm>
            <a:off x="5995202" y="4943750"/>
            <a:ext cx="5934986" cy="326084"/>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a:solidFill>
                  <a:schemeClr val="tx1"/>
                </a:solidFill>
              </a:rPr>
              <a:t>8. Refund Voucher</a:t>
            </a:r>
          </a:p>
        </p:txBody>
      </p:sp>
      <p:sp>
        <p:nvSpPr>
          <p:cNvPr id="22" name="Rectangle 21">
            <a:extLst>
              <a:ext uri="{FF2B5EF4-FFF2-40B4-BE49-F238E27FC236}">
                <a16:creationId xmlns:a16="http://schemas.microsoft.com/office/drawing/2014/main" id="{93EC621D-D569-4FF8-A0BF-59B23B1C8BF4}"/>
              </a:ext>
            </a:extLst>
          </p:cNvPr>
          <p:cNvSpPr/>
          <p:nvPr/>
        </p:nvSpPr>
        <p:spPr>
          <a:xfrm>
            <a:off x="138185" y="5308706"/>
            <a:ext cx="5424734" cy="326084"/>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a:solidFill>
                  <a:schemeClr val="tx1"/>
                </a:solidFill>
              </a:rPr>
              <a:t>9. Delivery Challan for Job work</a:t>
            </a:r>
          </a:p>
        </p:txBody>
      </p:sp>
      <p:sp>
        <p:nvSpPr>
          <p:cNvPr id="23" name="Rectangle 22">
            <a:extLst>
              <a:ext uri="{FF2B5EF4-FFF2-40B4-BE49-F238E27FC236}">
                <a16:creationId xmlns:a16="http://schemas.microsoft.com/office/drawing/2014/main" id="{2788094E-AC9E-4750-9FC4-61EB5AAAFA3A}"/>
              </a:ext>
            </a:extLst>
          </p:cNvPr>
          <p:cNvSpPr/>
          <p:nvPr/>
        </p:nvSpPr>
        <p:spPr>
          <a:xfrm>
            <a:off x="5995202" y="5333511"/>
            <a:ext cx="5934986" cy="326084"/>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a:solidFill>
                  <a:schemeClr val="tx1"/>
                </a:solidFill>
              </a:rPr>
              <a:t>10. Delivery challan for supply on approval</a:t>
            </a:r>
          </a:p>
        </p:txBody>
      </p:sp>
      <p:sp>
        <p:nvSpPr>
          <p:cNvPr id="24" name="Rectangle 23">
            <a:extLst>
              <a:ext uri="{FF2B5EF4-FFF2-40B4-BE49-F238E27FC236}">
                <a16:creationId xmlns:a16="http://schemas.microsoft.com/office/drawing/2014/main" id="{ACE97298-BE86-45C0-B79C-B4066748773D}"/>
              </a:ext>
            </a:extLst>
          </p:cNvPr>
          <p:cNvSpPr/>
          <p:nvPr/>
        </p:nvSpPr>
        <p:spPr>
          <a:xfrm>
            <a:off x="138185" y="5709093"/>
            <a:ext cx="5424734" cy="563389"/>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a:solidFill>
                  <a:schemeClr val="tx1"/>
                </a:solidFill>
              </a:rPr>
              <a:t>11. Delivery Challan in case of liquid gas	</a:t>
            </a:r>
          </a:p>
        </p:txBody>
      </p:sp>
      <p:sp>
        <p:nvSpPr>
          <p:cNvPr id="25" name="Rectangle 24">
            <a:extLst>
              <a:ext uri="{FF2B5EF4-FFF2-40B4-BE49-F238E27FC236}">
                <a16:creationId xmlns:a16="http://schemas.microsoft.com/office/drawing/2014/main" id="{E459F066-5F4E-4636-9132-6F2E64B644AF}"/>
              </a:ext>
            </a:extLst>
          </p:cNvPr>
          <p:cNvSpPr/>
          <p:nvPr/>
        </p:nvSpPr>
        <p:spPr>
          <a:xfrm>
            <a:off x="5995203" y="5733910"/>
            <a:ext cx="5934986" cy="538573"/>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a:solidFill>
                  <a:schemeClr val="tx1"/>
                </a:solidFill>
              </a:rPr>
              <a:t>12. Delivery Challan in cases other than by way of supply (excluding at S. no. 9 to 11)</a:t>
            </a:r>
          </a:p>
        </p:txBody>
      </p:sp>
      <p:sp>
        <p:nvSpPr>
          <p:cNvPr id="11" name="Rectangle: Rounded Corners 10">
            <a:extLst>
              <a:ext uri="{FF2B5EF4-FFF2-40B4-BE49-F238E27FC236}">
                <a16:creationId xmlns:a16="http://schemas.microsoft.com/office/drawing/2014/main" id="{EE3B8934-D6B9-4BBA-BE4D-6CDF53A67EE4}"/>
              </a:ext>
            </a:extLst>
          </p:cNvPr>
          <p:cNvSpPr/>
          <p:nvPr/>
        </p:nvSpPr>
        <p:spPr>
          <a:xfrm flipV="1">
            <a:off x="10895534" y="500489"/>
            <a:ext cx="1293291" cy="95671"/>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dirty="0"/>
          </a:p>
        </p:txBody>
      </p:sp>
      <p:pic>
        <p:nvPicPr>
          <p:cNvPr id="27" name="Picture 26">
            <a:extLst>
              <a:ext uri="{FF2B5EF4-FFF2-40B4-BE49-F238E27FC236}">
                <a16:creationId xmlns:a16="http://schemas.microsoft.com/office/drawing/2014/main" id="{2D464B7F-E234-4BCC-952C-5639A0D36A6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2350067"/>
            <a:ext cx="12188825" cy="1293418"/>
          </a:xfrm>
          <a:prstGeom prst="rect">
            <a:avLst/>
          </a:prstGeom>
        </p:spPr>
      </p:pic>
    </p:spTree>
    <p:extLst>
      <p:ext uri="{BB962C8B-B14F-4D97-AF65-F5344CB8AC3E}">
        <p14:creationId xmlns:p14="http://schemas.microsoft.com/office/powerpoint/2010/main" val="2981493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A50C2B34-3663-4F04-81CF-7266F282C541}"/>
              </a:ext>
            </a:extLst>
          </p:cNvPr>
          <p:cNvSpPr/>
          <p:nvPr/>
        </p:nvSpPr>
        <p:spPr>
          <a:xfrm>
            <a:off x="3004625" y="6451310"/>
            <a:ext cx="4971801" cy="38287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8" name="Footer Placeholder 1">
            <a:extLst>
              <a:ext uri="{FF2B5EF4-FFF2-40B4-BE49-F238E27FC236}">
                <a16:creationId xmlns:a16="http://schemas.microsoft.com/office/drawing/2014/main" id="{945EE732-DE75-4C90-8554-3FD62B6D059B}"/>
              </a:ext>
            </a:extLst>
          </p:cNvPr>
          <p:cNvSpPr txBox="1">
            <a:spLocks/>
          </p:cNvSpPr>
          <p:nvPr/>
        </p:nvSpPr>
        <p:spPr>
          <a:xfrm>
            <a:off x="4060370" y="6442435"/>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b="1" dirty="0">
                <a:solidFill>
                  <a:schemeClr val="tx1"/>
                </a:solidFill>
              </a:rPr>
              <a:t>www.gstindia.biz</a:t>
            </a:r>
          </a:p>
        </p:txBody>
      </p:sp>
      <p:sp>
        <p:nvSpPr>
          <p:cNvPr id="9" name="Rectangle: Rounded Corners 8">
            <a:extLst>
              <a:ext uri="{FF2B5EF4-FFF2-40B4-BE49-F238E27FC236}">
                <a16:creationId xmlns:a16="http://schemas.microsoft.com/office/drawing/2014/main" id="{5408DD82-E251-4F16-9F8F-977364C975BC}"/>
              </a:ext>
            </a:extLst>
          </p:cNvPr>
          <p:cNvSpPr/>
          <p:nvPr/>
        </p:nvSpPr>
        <p:spPr>
          <a:xfrm>
            <a:off x="11127340" y="6451310"/>
            <a:ext cx="928255" cy="38287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10" name="Slide Number Placeholder 2">
            <a:extLst>
              <a:ext uri="{FF2B5EF4-FFF2-40B4-BE49-F238E27FC236}">
                <a16:creationId xmlns:a16="http://schemas.microsoft.com/office/drawing/2014/main" id="{331F80A8-39DA-4398-A975-6622C8C2A81C}"/>
              </a:ext>
            </a:extLst>
          </p:cNvPr>
          <p:cNvSpPr txBox="1">
            <a:spLocks/>
          </p:cNvSpPr>
          <p:nvPr/>
        </p:nvSpPr>
        <p:spPr>
          <a:xfrm>
            <a:off x="9121155" y="6460184"/>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C4AF156-C04C-4D8A-8F54-0A15A26320AC}" type="slidenum">
              <a:rPr lang="en-US" sz="2000" b="1" smtClean="0">
                <a:solidFill>
                  <a:schemeClr val="tx1"/>
                </a:solidFill>
              </a:rPr>
              <a:pPr/>
              <a:t>80</a:t>
            </a:fld>
            <a:endParaRPr lang="en-US" sz="2000" b="1" dirty="0">
              <a:solidFill>
                <a:schemeClr val="tx1"/>
              </a:solidFill>
            </a:endParaRPr>
          </a:p>
        </p:txBody>
      </p:sp>
      <p:pic>
        <p:nvPicPr>
          <p:cNvPr id="2" name="Picture 1">
            <a:extLst>
              <a:ext uri="{FF2B5EF4-FFF2-40B4-BE49-F238E27FC236}">
                <a16:creationId xmlns:a16="http://schemas.microsoft.com/office/drawing/2014/main" id="{2FA93CEE-08E8-45F3-8DC1-DF9C5F1209AB}"/>
              </a:ext>
            </a:extLst>
          </p:cNvPr>
          <p:cNvPicPr>
            <a:picLocks noChangeAspect="1"/>
          </p:cNvPicPr>
          <p:nvPr/>
        </p:nvPicPr>
        <p:blipFill rotWithShape="1">
          <a:blip r:embed="rId3"/>
          <a:srcRect b="5789"/>
          <a:stretch/>
        </p:blipFill>
        <p:spPr>
          <a:xfrm>
            <a:off x="-1" y="893"/>
            <a:ext cx="12188825" cy="6459291"/>
          </a:xfrm>
          <a:prstGeom prst="rect">
            <a:avLst/>
          </a:prstGeom>
        </p:spPr>
      </p:pic>
      <p:sp>
        <p:nvSpPr>
          <p:cNvPr id="3" name="TextBox 2">
            <a:extLst>
              <a:ext uri="{FF2B5EF4-FFF2-40B4-BE49-F238E27FC236}">
                <a16:creationId xmlns:a16="http://schemas.microsoft.com/office/drawing/2014/main" id="{B07CBACB-A111-4675-9F59-AF34461B2EBE}"/>
              </a:ext>
            </a:extLst>
          </p:cNvPr>
          <p:cNvSpPr txBox="1"/>
          <p:nvPr/>
        </p:nvSpPr>
        <p:spPr>
          <a:xfrm>
            <a:off x="2436812" y="2910679"/>
            <a:ext cx="6172200" cy="830997"/>
          </a:xfrm>
          <a:prstGeom prst="rect">
            <a:avLst/>
          </a:prstGeom>
          <a:noFill/>
          <a:ln>
            <a:solidFill>
              <a:schemeClr val="accent1">
                <a:lumMod val="20000"/>
                <a:lumOff val="80000"/>
              </a:schemeClr>
            </a:solidFill>
          </a:ln>
        </p:spPr>
        <p:txBody>
          <a:bodyPr wrap="square" rtlCol="0" anchor="ctr" anchorCtr="1">
            <a:spAutoFit/>
          </a:bodyPr>
          <a:lstStyle/>
          <a:p>
            <a:pPr algn="ctr"/>
            <a:r>
              <a:rPr lang="en-US" sz="2400" dirty="0">
                <a:solidFill>
                  <a:srgbClr val="FF0000"/>
                </a:solidFill>
              </a:rPr>
              <a:t>Memorandum entry at the time of raising invoice for service value excluding GST</a:t>
            </a:r>
          </a:p>
        </p:txBody>
      </p:sp>
    </p:spTree>
    <p:extLst>
      <p:ext uri="{BB962C8B-B14F-4D97-AF65-F5344CB8AC3E}">
        <p14:creationId xmlns:p14="http://schemas.microsoft.com/office/powerpoint/2010/main" val="1538434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A50C2B34-3663-4F04-81CF-7266F282C541}"/>
              </a:ext>
            </a:extLst>
          </p:cNvPr>
          <p:cNvSpPr/>
          <p:nvPr/>
        </p:nvSpPr>
        <p:spPr>
          <a:xfrm>
            <a:off x="3004625" y="6451310"/>
            <a:ext cx="4971801" cy="38287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8" name="Footer Placeholder 1">
            <a:extLst>
              <a:ext uri="{FF2B5EF4-FFF2-40B4-BE49-F238E27FC236}">
                <a16:creationId xmlns:a16="http://schemas.microsoft.com/office/drawing/2014/main" id="{945EE732-DE75-4C90-8554-3FD62B6D059B}"/>
              </a:ext>
            </a:extLst>
          </p:cNvPr>
          <p:cNvSpPr txBox="1">
            <a:spLocks/>
          </p:cNvSpPr>
          <p:nvPr/>
        </p:nvSpPr>
        <p:spPr>
          <a:xfrm>
            <a:off x="4060370" y="6442435"/>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b="1" dirty="0">
                <a:solidFill>
                  <a:schemeClr val="tx1"/>
                </a:solidFill>
              </a:rPr>
              <a:t>www.gstindia.biz</a:t>
            </a:r>
          </a:p>
        </p:txBody>
      </p:sp>
      <p:sp>
        <p:nvSpPr>
          <p:cNvPr id="9" name="Rectangle: Rounded Corners 8">
            <a:extLst>
              <a:ext uri="{FF2B5EF4-FFF2-40B4-BE49-F238E27FC236}">
                <a16:creationId xmlns:a16="http://schemas.microsoft.com/office/drawing/2014/main" id="{5408DD82-E251-4F16-9F8F-977364C975BC}"/>
              </a:ext>
            </a:extLst>
          </p:cNvPr>
          <p:cNvSpPr/>
          <p:nvPr/>
        </p:nvSpPr>
        <p:spPr>
          <a:xfrm>
            <a:off x="11127340" y="6451310"/>
            <a:ext cx="928255" cy="38287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10" name="Slide Number Placeholder 2">
            <a:extLst>
              <a:ext uri="{FF2B5EF4-FFF2-40B4-BE49-F238E27FC236}">
                <a16:creationId xmlns:a16="http://schemas.microsoft.com/office/drawing/2014/main" id="{331F80A8-39DA-4398-A975-6622C8C2A81C}"/>
              </a:ext>
            </a:extLst>
          </p:cNvPr>
          <p:cNvSpPr txBox="1">
            <a:spLocks/>
          </p:cNvSpPr>
          <p:nvPr/>
        </p:nvSpPr>
        <p:spPr>
          <a:xfrm>
            <a:off x="9121155" y="6460184"/>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C4AF156-C04C-4D8A-8F54-0A15A26320AC}" type="slidenum">
              <a:rPr lang="en-US" sz="2000" b="1" smtClean="0">
                <a:solidFill>
                  <a:schemeClr val="tx1"/>
                </a:solidFill>
              </a:rPr>
              <a:pPr/>
              <a:t>81</a:t>
            </a:fld>
            <a:endParaRPr lang="en-US" sz="2000" b="1" dirty="0">
              <a:solidFill>
                <a:schemeClr val="tx1"/>
              </a:solidFill>
            </a:endParaRPr>
          </a:p>
        </p:txBody>
      </p:sp>
      <p:pic>
        <p:nvPicPr>
          <p:cNvPr id="2" name="Picture 1">
            <a:extLst>
              <a:ext uri="{FF2B5EF4-FFF2-40B4-BE49-F238E27FC236}">
                <a16:creationId xmlns:a16="http://schemas.microsoft.com/office/drawing/2014/main" id="{BAD4E356-C45C-4397-A17E-2039C162193A}"/>
              </a:ext>
            </a:extLst>
          </p:cNvPr>
          <p:cNvPicPr>
            <a:picLocks noChangeAspect="1"/>
          </p:cNvPicPr>
          <p:nvPr/>
        </p:nvPicPr>
        <p:blipFill rotWithShape="1">
          <a:blip r:embed="rId3"/>
          <a:srcRect b="6048"/>
          <a:stretch/>
        </p:blipFill>
        <p:spPr>
          <a:xfrm>
            <a:off x="-1" y="893"/>
            <a:ext cx="12188825" cy="6441542"/>
          </a:xfrm>
          <a:prstGeom prst="rect">
            <a:avLst/>
          </a:prstGeom>
        </p:spPr>
      </p:pic>
      <p:sp>
        <p:nvSpPr>
          <p:cNvPr id="11" name="TextBox 10">
            <a:extLst>
              <a:ext uri="{FF2B5EF4-FFF2-40B4-BE49-F238E27FC236}">
                <a16:creationId xmlns:a16="http://schemas.microsoft.com/office/drawing/2014/main" id="{108FBBB7-12FD-4892-BED5-9DE0AAD52EE9}"/>
              </a:ext>
            </a:extLst>
          </p:cNvPr>
          <p:cNvSpPr txBox="1"/>
          <p:nvPr/>
        </p:nvSpPr>
        <p:spPr>
          <a:xfrm>
            <a:off x="2436812" y="2541348"/>
            <a:ext cx="6172200" cy="1569660"/>
          </a:xfrm>
          <a:prstGeom prst="rect">
            <a:avLst/>
          </a:prstGeom>
          <a:noFill/>
          <a:ln>
            <a:solidFill>
              <a:schemeClr val="accent1">
                <a:lumMod val="20000"/>
                <a:lumOff val="80000"/>
              </a:schemeClr>
            </a:solidFill>
          </a:ln>
        </p:spPr>
        <p:txBody>
          <a:bodyPr wrap="square" rtlCol="0" anchor="ctr" anchorCtr="1">
            <a:spAutoFit/>
          </a:bodyPr>
          <a:lstStyle/>
          <a:p>
            <a:pPr algn="ctr"/>
            <a:r>
              <a:rPr lang="en-US" sz="2400" dirty="0">
                <a:solidFill>
                  <a:srgbClr val="FF0000"/>
                </a:solidFill>
              </a:rPr>
              <a:t>Creating Current Assets for IGST amount to be paid and recoverable from customer.</a:t>
            </a:r>
          </a:p>
          <a:p>
            <a:pPr algn="ctr"/>
            <a:r>
              <a:rPr lang="en-US" sz="2400" dirty="0">
                <a:solidFill>
                  <a:srgbClr val="FF0000"/>
                </a:solidFill>
              </a:rPr>
              <a:t>IGST receivable from customer a/c is Balance Sheet item and will appear as Receivable.</a:t>
            </a:r>
          </a:p>
        </p:txBody>
      </p:sp>
    </p:spTree>
    <p:extLst>
      <p:ext uri="{BB962C8B-B14F-4D97-AF65-F5344CB8AC3E}">
        <p14:creationId xmlns:p14="http://schemas.microsoft.com/office/powerpoint/2010/main" val="2801036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A50C2B34-3663-4F04-81CF-7266F282C541}"/>
              </a:ext>
            </a:extLst>
          </p:cNvPr>
          <p:cNvSpPr/>
          <p:nvPr/>
        </p:nvSpPr>
        <p:spPr>
          <a:xfrm>
            <a:off x="3004625" y="6451310"/>
            <a:ext cx="4971801" cy="38287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8" name="Footer Placeholder 1">
            <a:extLst>
              <a:ext uri="{FF2B5EF4-FFF2-40B4-BE49-F238E27FC236}">
                <a16:creationId xmlns:a16="http://schemas.microsoft.com/office/drawing/2014/main" id="{945EE732-DE75-4C90-8554-3FD62B6D059B}"/>
              </a:ext>
            </a:extLst>
          </p:cNvPr>
          <p:cNvSpPr txBox="1">
            <a:spLocks/>
          </p:cNvSpPr>
          <p:nvPr/>
        </p:nvSpPr>
        <p:spPr>
          <a:xfrm>
            <a:off x="4060370" y="6442435"/>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b="1" dirty="0">
                <a:solidFill>
                  <a:schemeClr val="tx1"/>
                </a:solidFill>
              </a:rPr>
              <a:t>www.gstindia.biz</a:t>
            </a:r>
          </a:p>
        </p:txBody>
      </p:sp>
      <p:sp>
        <p:nvSpPr>
          <p:cNvPr id="9" name="Rectangle: Rounded Corners 8">
            <a:extLst>
              <a:ext uri="{FF2B5EF4-FFF2-40B4-BE49-F238E27FC236}">
                <a16:creationId xmlns:a16="http://schemas.microsoft.com/office/drawing/2014/main" id="{5408DD82-E251-4F16-9F8F-977364C975BC}"/>
              </a:ext>
            </a:extLst>
          </p:cNvPr>
          <p:cNvSpPr/>
          <p:nvPr/>
        </p:nvSpPr>
        <p:spPr>
          <a:xfrm>
            <a:off x="11127340" y="6451310"/>
            <a:ext cx="928255" cy="38287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10" name="Slide Number Placeholder 2">
            <a:extLst>
              <a:ext uri="{FF2B5EF4-FFF2-40B4-BE49-F238E27FC236}">
                <a16:creationId xmlns:a16="http://schemas.microsoft.com/office/drawing/2014/main" id="{331F80A8-39DA-4398-A975-6622C8C2A81C}"/>
              </a:ext>
            </a:extLst>
          </p:cNvPr>
          <p:cNvSpPr txBox="1">
            <a:spLocks/>
          </p:cNvSpPr>
          <p:nvPr/>
        </p:nvSpPr>
        <p:spPr>
          <a:xfrm>
            <a:off x="9121155" y="6460184"/>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C4AF156-C04C-4D8A-8F54-0A15A26320AC}" type="slidenum">
              <a:rPr lang="en-US" sz="2000" b="1" smtClean="0">
                <a:solidFill>
                  <a:schemeClr val="tx1"/>
                </a:solidFill>
              </a:rPr>
              <a:pPr/>
              <a:t>82</a:t>
            </a:fld>
            <a:endParaRPr lang="en-US" sz="2000" b="1" dirty="0">
              <a:solidFill>
                <a:schemeClr val="tx1"/>
              </a:solidFill>
            </a:endParaRPr>
          </a:p>
        </p:txBody>
      </p:sp>
      <p:pic>
        <p:nvPicPr>
          <p:cNvPr id="3" name="Picture 2">
            <a:extLst>
              <a:ext uri="{FF2B5EF4-FFF2-40B4-BE49-F238E27FC236}">
                <a16:creationId xmlns:a16="http://schemas.microsoft.com/office/drawing/2014/main" id="{D3F27E97-3E06-49F6-B7AF-1C125931D6B8}"/>
              </a:ext>
            </a:extLst>
          </p:cNvPr>
          <p:cNvPicPr>
            <a:picLocks noChangeAspect="1"/>
          </p:cNvPicPr>
          <p:nvPr/>
        </p:nvPicPr>
        <p:blipFill rotWithShape="1">
          <a:blip r:embed="rId3"/>
          <a:srcRect b="5789"/>
          <a:stretch/>
        </p:blipFill>
        <p:spPr>
          <a:xfrm>
            <a:off x="-1" y="-58491"/>
            <a:ext cx="12188825" cy="6459291"/>
          </a:xfrm>
          <a:prstGeom prst="rect">
            <a:avLst/>
          </a:prstGeom>
        </p:spPr>
      </p:pic>
      <p:sp>
        <p:nvSpPr>
          <p:cNvPr id="12" name="TextBox 11">
            <a:extLst>
              <a:ext uri="{FF2B5EF4-FFF2-40B4-BE49-F238E27FC236}">
                <a16:creationId xmlns:a16="http://schemas.microsoft.com/office/drawing/2014/main" id="{F483C3ED-C418-4DFD-9299-563169557C8A}"/>
              </a:ext>
            </a:extLst>
          </p:cNvPr>
          <p:cNvSpPr txBox="1"/>
          <p:nvPr/>
        </p:nvSpPr>
        <p:spPr>
          <a:xfrm>
            <a:off x="2436812" y="3095345"/>
            <a:ext cx="6172200" cy="461665"/>
          </a:xfrm>
          <a:prstGeom prst="rect">
            <a:avLst/>
          </a:prstGeom>
          <a:noFill/>
          <a:ln>
            <a:solidFill>
              <a:schemeClr val="accent1">
                <a:lumMod val="20000"/>
                <a:lumOff val="80000"/>
              </a:schemeClr>
            </a:solidFill>
          </a:ln>
        </p:spPr>
        <p:txBody>
          <a:bodyPr wrap="square" rtlCol="0" anchor="ctr" anchorCtr="1">
            <a:spAutoFit/>
          </a:bodyPr>
          <a:lstStyle/>
          <a:p>
            <a:pPr algn="ctr"/>
            <a:r>
              <a:rPr lang="en-US" sz="2400" dirty="0">
                <a:solidFill>
                  <a:srgbClr val="FF0000"/>
                </a:solidFill>
              </a:rPr>
              <a:t>Transfer entry</a:t>
            </a:r>
          </a:p>
        </p:txBody>
      </p:sp>
    </p:spTree>
    <p:extLst>
      <p:ext uri="{BB962C8B-B14F-4D97-AF65-F5344CB8AC3E}">
        <p14:creationId xmlns:p14="http://schemas.microsoft.com/office/powerpoint/2010/main" val="3084526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A50C2B34-3663-4F04-81CF-7266F282C541}"/>
              </a:ext>
            </a:extLst>
          </p:cNvPr>
          <p:cNvSpPr/>
          <p:nvPr/>
        </p:nvSpPr>
        <p:spPr>
          <a:xfrm>
            <a:off x="3004625" y="6451310"/>
            <a:ext cx="4971801" cy="38287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8" name="Footer Placeholder 1">
            <a:extLst>
              <a:ext uri="{FF2B5EF4-FFF2-40B4-BE49-F238E27FC236}">
                <a16:creationId xmlns:a16="http://schemas.microsoft.com/office/drawing/2014/main" id="{945EE732-DE75-4C90-8554-3FD62B6D059B}"/>
              </a:ext>
            </a:extLst>
          </p:cNvPr>
          <p:cNvSpPr txBox="1">
            <a:spLocks/>
          </p:cNvSpPr>
          <p:nvPr/>
        </p:nvSpPr>
        <p:spPr>
          <a:xfrm>
            <a:off x="4060370" y="6442435"/>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b="1" dirty="0">
                <a:solidFill>
                  <a:schemeClr val="tx1"/>
                </a:solidFill>
              </a:rPr>
              <a:t>www.gstindia.biz</a:t>
            </a:r>
          </a:p>
        </p:txBody>
      </p:sp>
      <p:sp>
        <p:nvSpPr>
          <p:cNvPr id="9" name="Rectangle: Rounded Corners 8">
            <a:extLst>
              <a:ext uri="{FF2B5EF4-FFF2-40B4-BE49-F238E27FC236}">
                <a16:creationId xmlns:a16="http://schemas.microsoft.com/office/drawing/2014/main" id="{5408DD82-E251-4F16-9F8F-977364C975BC}"/>
              </a:ext>
            </a:extLst>
          </p:cNvPr>
          <p:cNvSpPr/>
          <p:nvPr/>
        </p:nvSpPr>
        <p:spPr>
          <a:xfrm>
            <a:off x="11127340" y="6451310"/>
            <a:ext cx="928255" cy="38287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10" name="Slide Number Placeholder 2">
            <a:extLst>
              <a:ext uri="{FF2B5EF4-FFF2-40B4-BE49-F238E27FC236}">
                <a16:creationId xmlns:a16="http://schemas.microsoft.com/office/drawing/2014/main" id="{331F80A8-39DA-4398-A975-6622C8C2A81C}"/>
              </a:ext>
            </a:extLst>
          </p:cNvPr>
          <p:cNvSpPr txBox="1">
            <a:spLocks/>
          </p:cNvSpPr>
          <p:nvPr/>
        </p:nvSpPr>
        <p:spPr>
          <a:xfrm>
            <a:off x="9121155" y="6460184"/>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C4AF156-C04C-4D8A-8F54-0A15A26320AC}" type="slidenum">
              <a:rPr lang="en-US" sz="2000" b="1" smtClean="0">
                <a:solidFill>
                  <a:schemeClr val="tx1"/>
                </a:solidFill>
              </a:rPr>
              <a:pPr/>
              <a:t>83</a:t>
            </a:fld>
            <a:endParaRPr lang="en-US" sz="2000" b="1" dirty="0">
              <a:solidFill>
                <a:schemeClr val="tx1"/>
              </a:solidFill>
            </a:endParaRPr>
          </a:p>
        </p:txBody>
      </p:sp>
      <p:pic>
        <p:nvPicPr>
          <p:cNvPr id="3" name="Picture 2">
            <a:extLst>
              <a:ext uri="{FF2B5EF4-FFF2-40B4-BE49-F238E27FC236}">
                <a16:creationId xmlns:a16="http://schemas.microsoft.com/office/drawing/2014/main" id="{49E5499C-7466-4DF5-BD43-00F42DC9F01A}"/>
              </a:ext>
            </a:extLst>
          </p:cNvPr>
          <p:cNvPicPr>
            <a:picLocks noChangeAspect="1"/>
          </p:cNvPicPr>
          <p:nvPr/>
        </p:nvPicPr>
        <p:blipFill rotWithShape="1">
          <a:blip r:embed="rId3"/>
          <a:srcRect b="5789"/>
          <a:stretch/>
        </p:blipFill>
        <p:spPr>
          <a:xfrm>
            <a:off x="-1" y="893"/>
            <a:ext cx="12188825" cy="6459291"/>
          </a:xfrm>
          <a:prstGeom prst="rect">
            <a:avLst/>
          </a:prstGeom>
        </p:spPr>
      </p:pic>
      <p:sp>
        <p:nvSpPr>
          <p:cNvPr id="12" name="TextBox 11">
            <a:extLst>
              <a:ext uri="{FF2B5EF4-FFF2-40B4-BE49-F238E27FC236}">
                <a16:creationId xmlns:a16="http://schemas.microsoft.com/office/drawing/2014/main" id="{ED016D51-9E47-460F-A1E9-351F45ED404A}"/>
              </a:ext>
            </a:extLst>
          </p:cNvPr>
          <p:cNvSpPr txBox="1"/>
          <p:nvPr/>
        </p:nvSpPr>
        <p:spPr>
          <a:xfrm>
            <a:off x="2436812" y="3095345"/>
            <a:ext cx="6172200" cy="461665"/>
          </a:xfrm>
          <a:prstGeom prst="rect">
            <a:avLst/>
          </a:prstGeom>
          <a:noFill/>
          <a:ln>
            <a:solidFill>
              <a:schemeClr val="accent1">
                <a:lumMod val="20000"/>
                <a:lumOff val="80000"/>
              </a:schemeClr>
            </a:solidFill>
          </a:ln>
        </p:spPr>
        <p:txBody>
          <a:bodyPr wrap="square" rtlCol="0" anchor="ctr" anchorCtr="1">
            <a:spAutoFit/>
          </a:bodyPr>
          <a:lstStyle/>
          <a:p>
            <a:pPr algn="ctr"/>
            <a:r>
              <a:rPr lang="en-US" sz="2400" dirty="0">
                <a:solidFill>
                  <a:srgbClr val="FF0000"/>
                </a:solidFill>
              </a:rPr>
              <a:t>Tax payment</a:t>
            </a:r>
          </a:p>
        </p:txBody>
      </p:sp>
    </p:spTree>
    <p:extLst>
      <p:ext uri="{BB962C8B-B14F-4D97-AF65-F5344CB8AC3E}">
        <p14:creationId xmlns:p14="http://schemas.microsoft.com/office/powerpoint/2010/main" val="1744430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A50C2B34-3663-4F04-81CF-7266F282C541}"/>
              </a:ext>
            </a:extLst>
          </p:cNvPr>
          <p:cNvSpPr/>
          <p:nvPr/>
        </p:nvSpPr>
        <p:spPr>
          <a:xfrm>
            <a:off x="3004625" y="6451310"/>
            <a:ext cx="4971801" cy="38287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8" name="Footer Placeholder 1">
            <a:extLst>
              <a:ext uri="{FF2B5EF4-FFF2-40B4-BE49-F238E27FC236}">
                <a16:creationId xmlns:a16="http://schemas.microsoft.com/office/drawing/2014/main" id="{945EE732-DE75-4C90-8554-3FD62B6D059B}"/>
              </a:ext>
            </a:extLst>
          </p:cNvPr>
          <p:cNvSpPr txBox="1">
            <a:spLocks/>
          </p:cNvSpPr>
          <p:nvPr/>
        </p:nvSpPr>
        <p:spPr>
          <a:xfrm>
            <a:off x="4060370" y="6442435"/>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b="1" dirty="0">
                <a:solidFill>
                  <a:schemeClr val="tx1"/>
                </a:solidFill>
              </a:rPr>
              <a:t>www.gstindia.biz</a:t>
            </a:r>
          </a:p>
        </p:txBody>
      </p:sp>
      <p:sp>
        <p:nvSpPr>
          <p:cNvPr id="9" name="Rectangle: Rounded Corners 8">
            <a:extLst>
              <a:ext uri="{FF2B5EF4-FFF2-40B4-BE49-F238E27FC236}">
                <a16:creationId xmlns:a16="http://schemas.microsoft.com/office/drawing/2014/main" id="{5408DD82-E251-4F16-9F8F-977364C975BC}"/>
              </a:ext>
            </a:extLst>
          </p:cNvPr>
          <p:cNvSpPr/>
          <p:nvPr/>
        </p:nvSpPr>
        <p:spPr>
          <a:xfrm>
            <a:off x="11127340" y="6451310"/>
            <a:ext cx="928255" cy="38287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10" name="Slide Number Placeholder 2">
            <a:extLst>
              <a:ext uri="{FF2B5EF4-FFF2-40B4-BE49-F238E27FC236}">
                <a16:creationId xmlns:a16="http://schemas.microsoft.com/office/drawing/2014/main" id="{331F80A8-39DA-4398-A975-6622C8C2A81C}"/>
              </a:ext>
            </a:extLst>
          </p:cNvPr>
          <p:cNvSpPr txBox="1">
            <a:spLocks/>
          </p:cNvSpPr>
          <p:nvPr/>
        </p:nvSpPr>
        <p:spPr>
          <a:xfrm>
            <a:off x="9121155" y="6460184"/>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C4AF156-C04C-4D8A-8F54-0A15A26320AC}" type="slidenum">
              <a:rPr lang="en-US" sz="2000" b="1" smtClean="0">
                <a:solidFill>
                  <a:schemeClr val="tx1"/>
                </a:solidFill>
              </a:rPr>
              <a:pPr/>
              <a:t>84</a:t>
            </a:fld>
            <a:endParaRPr lang="en-US" sz="2000" b="1" dirty="0">
              <a:solidFill>
                <a:schemeClr val="tx1"/>
              </a:solidFill>
            </a:endParaRPr>
          </a:p>
        </p:txBody>
      </p:sp>
      <p:pic>
        <p:nvPicPr>
          <p:cNvPr id="3" name="Picture 2">
            <a:extLst>
              <a:ext uri="{FF2B5EF4-FFF2-40B4-BE49-F238E27FC236}">
                <a16:creationId xmlns:a16="http://schemas.microsoft.com/office/drawing/2014/main" id="{8359E69F-3E30-4769-8E55-70DDE0F59893}"/>
              </a:ext>
            </a:extLst>
          </p:cNvPr>
          <p:cNvPicPr>
            <a:picLocks noChangeAspect="1"/>
          </p:cNvPicPr>
          <p:nvPr/>
        </p:nvPicPr>
        <p:blipFill rotWithShape="1">
          <a:blip r:embed="rId3"/>
          <a:srcRect b="4432"/>
          <a:stretch/>
        </p:blipFill>
        <p:spPr>
          <a:xfrm>
            <a:off x="-1" y="893"/>
            <a:ext cx="12188825" cy="6552307"/>
          </a:xfrm>
          <a:prstGeom prst="rect">
            <a:avLst/>
          </a:prstGeom>
        </p:spPr>
      </p:pic>
      <p:sp>
        <p:nvSpPr>
          <p:cNvPr id="12" name="TextBox 11">
            <a:extLst>
              <a:ext uri="{FF2B5EF4-FFF2-40B4-BE49-F238E27FC236}">
                <a16:creationId xmlns:a16="http://schemas.microsoft.com/office/drawing/2014/main" id="{4D8E7F28-F978-4FB4-838A-4236EC1990A7}"/>
              </a:ext>
            </a:extLst>
          </p:cNvPr>
          <p:cNvSpPr txBox="1"/>
          <p:nvPr/>
        </p:nvSpPr>
        <p:spPr>
          <a:xfrm>
            <a:off x="2436812" y="3095345"/>
            <a:ext cx="6172200" cy="461665"/>
          </a:xfrm>
          <a:prstGeom prst="rect">
            <a:avLst/>
          </a:prstGeom>
          <a:noFill/>
          <a:ln>
            <a:solidFill>
              <a:schemeClr val="accent1">
                <a:lumMod val="20000"/>
                <a:lumOff val="80000"/>
              </a:schemeClr>
            </a:solidFill>
          </a:ln>
        </p:spPr>
        <p:txBody>
          <a:bodyPr wrap="square" rtlCol="0" anchor="ctr" anchorCtr="1">
            <a:spAutoFit/>
          </a:bodyPr>
          <a:lstStyle/>
          <a:p>
            <a:pPr algn="ctr"/>
            <a:r>
              <a:rPr lang="en-US" sz="2400" dirty="0">
                <a:solidFill>
                  <a:srgbClr val="FF0000"/>
                </a:solidFill>
              </a:rPr>
              <a:t>Tax paid and adjusted</a:t>
            </a:r>
          </a:p>
        </p:txBody>
      </p:sp>
    </p:spTree>
    <p:extLst>
      <p:ext uri="{BB962C8B-B14F-4D97-AF65-F5344CB8AC3E}">
        <p14:creationId xmlns:p14="http://schemas.microsoft.com/office/powerpoint/2010/main" val="2371958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A50C2B34-3663-4F04-81CF-7266F282C541}"/>
              </a:ext>
            </a:extLst>
          </p:cNvPr>
          <p:cNvSpPr/>
          <p:nvPr/>
        </p:nvSpPr>
        <p:spPr>
          <a:xfrm>
            <a:off x="3004625" y="6451310"/>
            <a:ext cx="4971801" cy="38287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8" name="Footer Placeholder 1">
            <a:extLst>
              <a:ext uri="{FF2B5EF4-FFF2-40B4-BE49-F238E27FC236}">
                <a16:creationId xmlns:a16="http://schemas.microsoft.com/office/drawing/2014/main" id="{945EE732-DE75-4C90-8554-3FD62B6D059B}"/>
              </a:ext>
            </a:extLst>
          </p:cNvPr>
          <p:cNvSpPr txBox="1">
            <a:spLocks/>
          </p:cNvSpPr>
          <p:nvPr/>
        </p:nvSpPr>
        <p:spPr>
          <a:xfrm>
            <a:off x="4060370" y="6442435"/>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b="1" dirty="0">
                <a:solidFill>
                  <a:schemeClr val="tx1"/>
                </a:solidFill>
              </a:rPr>
              <a:t>www.gstindia.biz</a:t>
            </a:r>
          </a:p>
        </p:txBody>
      </p:sp>
      <p:sp>
        <p:nvSpPr>
          <p:cNvPr id="9" name="Rectangle: Rounded Corners 8">
            <a:extLst>
              <a:ext uri="{FF2B5EF4-FFF2-40B4-BE49-F238E27FC236}">
                <a16:creationId xmlns:a16="http://schemas.microsoft.com/office/drawing/2014/main" id="{5408DD82-E251-4F16-9F8F-977364C975BC}"/>
              </a:ext>
            </a:extLst>
          </p:cNvPr>
          <p:cNvSpPr/>
          <p:nvPr/>
        </p:nvSpPr>
        <p:spPr>
          <a:xfrm>
            <a:off x="11127340" y="6451310"/>
            <a:ext cx="928255" cy="38287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10" name="Slide Number Placeholder 2">
            <a:extLst>
              <a:ext uri="{FF2B5EF4-FFF2-40B4-BE49-F238E27FC236}">
                <a16:creationId xmlns:a16="http://schemas.microsoft.com/office/drawing/2014/main" id="{331F80A8-39DA-4398-A975-6622C8C2A81C}"/>
              </a:ext>
            </a:extLst>
          </p:cNvPr>
          <p:cNvSpPr txBox="1">
            <a:spLocks/>
          </p:cNvSpPr>
          <p:nvPr/>
        </p:nvSpPr>
        <p:spPr>
          <a:xfrm>
            <a:off x="9121155" y="6460184"/>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C4AF156-C04C-4D8A-8F54-0A15A26320AC}" type="slidenum">
              <a:rPr lang="en-US" sz="2000" b="1" smtClean="0">
                <a:solidFill>
                  <a:schemeClr val="tx1"/>
                </a:solidFill>
              </a:rPr>
              <a:pPr/>
              <a:t>85</a:t>
            </a:fld>
            <a:endParaRPr lang="en-US" sz="2000" b="1" dirty="0">
              <a:solidFill>
                <a:schemeClr val="tx1"/>
              </a:solidFill>
            </a:endParaRPr>
          </a:p>
        </p:txBody>
      </p:sp>
      <p:pic>
        <p:nvPicPr>
          <p:cNvPr id="2" name="Picture 1">
            <a:extLst>
              <a:ext uri="{FF2B5EF4-FFF2-40B4-BE49-F238E27FC236}">
                <a16:creationId xmlns:a16="http://schemas.microsoft.com/office/drawing/2014/main" id="{805943F2-6160-48AC-A85F-653E2C0A1442}"/>
              </a:ext>
            </a:extLst>
          </p:cNvPr>
          <p:cNvPicPr>
            <a:picLocks noChangeAspect="1"/>
          </p:cNvPicPr>
          <p:nvPr/>
        </p:nvPicPr>
        <p:blipFill rotWithShape="1">
          <a:blip r:embed="rId3"/>
          <a:srcRect b="5789"/>
          <a:stretch/>
        </p:blipFill>
        <p:spPr>
          <a:xfrm>
            <a:off x="-1" y="893"/>
            <a:ext cx="12188825" cy="6459291"/>
          </a:xfrm>
          <a:prstGeom prst="rect">
            <a:avLst/>
          </a:prstGeom>
        </p:spPr>
      </p:pic>
      <p:sp>
        <p:nvSpPr>
          <p:cNvPr id="11" name="TextBox 10">
            <a:extLst>
              <a:ext uri="{FF2B5EF4-FFF2-40B4-BE49-F238E27FC236}">
                <a16:creationId xmlns:a16="http://schemas.microsoft.com/office/drawing/2014/main" id="{D54D7E76-33DC-470B-96A1-700D87D05BFE}"/>
              </a:ext>
            </a:extLst>
          </p:cNvPr>
          <p:cNvSpPr txBox="1"/>
          <p:nvPr/>
        </p:nvSpPr>
        <p:spPr>
          <a:xfrm>
            <a:off x="2436812" y="3095345"/>
            <a:ext cx="6172200" cy="461665"/>
          </a:xfrm>
          <a:prstGeom prst="rect">
            <a:avLst/>
          </a:prstGeom>
          <a:noFill/>
          <a:ln>
            <a:solidFill>
              <a:schemeClr val="accent1">
                <a:lumMod val="20000"/>
                <a:lumOff val="80000"/>
              </a:schemeClr>
            </a:solidFill>
          </a:ln>
        </p:spPr>
        <p:txBody>
          <a:bodyPr wrap="square" rtlCol="0" anchor="ctr" anchorCtr="1">
            <a:spAutoFit/>
          </a:bodyPr>
          <a:lstStyle/>
          <a:p>
            <a:pPr algn="ctr"/>
            <a:r>
              <a:rPr lang="en-US" sz="2400" dirty="0">
                <a:solidFill>
                  <a:srgbClr val="FF0000"/>
                </a:solidFill>
              </a:rPr>
              <a:t>Income recognized at the time of actual receipt</a:t>
            </a:r>
          </a:p>
        </p:txBody>
      </p:sp>
    </p:spTree>
    <p:extLst>
      <p:ext uri="{BB962C8B-B14F-4D97-AF65-F5344CB8AC3E}">
        <p14:creationId xmlns:p14="http://schemas.microsoft.com/office/powerpoint/2010/main" val="683635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A50C2B34-3663-4F04-81CF-7266F282C541}"/>
              </a:ext>
            </a:extLst>
          </p:cNvPr>
          <p:cNvSpPr/>
          <p:nvPr/>
        </p:nvSpPr>
        <p:spPr>
          <a:xfrm>
            <a:off x="3004625" y="6451310"/>
            <a:ext cx="4971801" cy="38287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8" name="Footer Placeholder 1">
            <a:extLst>
              <a:ext uri="{FF2B5EF4-FFF2-40B4-BE49-F238E27FC236}">
                <a16:creationId xmlns:a16="http://schemas.microsoft.com/office/drawing/2014/main" id="{945EE732-DE75-4C90-8554-3FD62B6D059B}"/>
              </a:ext>
            </a:extLst>
          </p:cNvPr>
          <p:cNvSpPr txBox="1">
            <a:spLocks/>
          </p:cNvSpPr>
          <p:nvPr/>
        </p:nvSpPr>
        <p:spPr>
          <a:xfrm>
            <a:off x="4060370" y="6442435"/>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b="1" dirty="0">
                <a:solidFill>
                  <a:schemeClr val="tx1"/>
                </a:solidFill>
              </a:rPr>
              <a:t>www.gstindia.biz</a:t>
            </a:r>
          </a:p>
        </p:txBody>
      </p:sp>
      <p:sp>
        <p:nvSpPr>
          <p:cNvPr id="9" name="Rectangle: Rounded Corners 8">
            <a:extLst>
              <a:ext uri="{FF2B5EF4-FFF2-40B4-BE49-F238E27FC236}">
                <a16:creationId xmlns:a16="http://schemas.microsoft.com/office/drawing/2014/main" id="{5408DD82-E251-4F16-9F8F-977364C975BC}"/>
              </a:ext>
            </a:extLst>
          </p:cNvPr>
          <p:cNvSpPr/>
          <p:nvPr/>
        </p:nvSpPr>
        <p:spPr>
          <a:xfrm>
            <a:off x="11127340" y="6451310"/>
            <a:ext cx="928255" cy="38287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10" name="Slide Number Placeholder 2">
            <a:extLst>
              <a:ext uri="{FF2B5EF4-FFF2-40B4-BE49-F238E27FC236}">
                <a16:creationId xmlns:a16="http://schemas.microsoft.com/office/drawing/2014/main" id="{331F80A8-39DA-4398-A975-6622C8C2A81C}"/>
              </a:ext>
            </a:extLst>
          </p:cNvPr>
          <p:cNvSpPr txBox="1">
            <a:spLocks/>
          </p:cNvSpPr>
          <p:nvPr/>
        </p:nvSpPr>
        <p:spPr>
          <a:xfrm>
            <a:off x="9121155" y="6460184"/>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C4AF156-C04C-4D8A-8F54-0A15A26320AC}" type="slidenum">
              <a:rPr lang="en-US" sz="2000" b="1" smtClean="0">
                <a:solidFill>
                  <a:schemeClr val="tx1"/>
                </a:solidFill>
              </a:rPr>
              <a:pPr/>
              <a:t>86</a:t>
            </a:fld>
            <a:endParaRPr lang="en-US" sz="2000" b="1" dirty="0">
              <a:solidFill>
                <a:schemeClr val="tx1"/>
              </a:solidFill>
            </a:endParaRPr>
          </a:p>
        </p:txBody>
      </p:sp>
      <p:pic>
        <p:nvPicPr>
          <p:cNvPr id="11" name="Picture 10">
            <a:extLst>
              <a:ext uri="{FF2B5EF4-FFF2-40B4-BE49-F238E27FC236}">
                <a16:creationId xmlns:a16="http://schemas.microsoft.com/office/drawing/2014/main" id="{B12CA7AF-0140-4AF8-A0FA-4EF06C19B9F0}"/>
              </a:ext>
            </a:extLst>
          </p:cNvPr>
          <p:cNvPicPr>
            <a:picLocks noChangeAspect="1"/>
          </p:cNvPicPr>
          <p:nvPr/>
        </p:nvPicPr>
        <p:blipFill rotWithShape="1">
          <a:blip r:embed="rId3"/>
          <a:srcRect b="5789"/>
          <a:stretch/>
        </p:blipFill>
        <p:spPr>
          <a:xfrm>
            <a:off x="23357" y="-16856"/>
            <a:ext cx="12188825" cy="6459291"/>
          </a:xfrm>
          <a:prstGeom prst="rect">
            <a:avLst/>
          </a:prstGeom>
        </p:spPr>
      </p:pic>
    </p:spTree>
    <p:extLst>
      <p:ext uri="{BB962C8B-B14F-4D97-AF65-F5344CB8AC3E}">
        <p14:creationId xmlns:p14="http://schemas.microsoft.com/office/powerpoint/2010/main" val="492805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A50C2B34-3663-4F04-81CF-7266F282C541}"/>
              </a:ext>
            </a:extLst>
          </p:cNvPr>
          <p:cNvSpPr/>
          <p:nvPr/>
        </p:nvSpPr>
        <p:spPr>
          <a:xfrm>
            <a:off x="3004625" y="6451310"/>
            <a:ext cx="4971801" cy="38287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8" name="Footer Placeholder 1">
            <a:extLst>
              <a:ext uri="{FF2B5EF4-FFF2-40B4-BE49-F238E27FC236}">
                <a16:creationId xmlns:a16="http://schemas.microsoft.com/office/drawing/2014/main" id="{945EE732-DE75-4C90-8554-3FD62B6D059B}"/>
              </a:ext>
            </a:extLst>
          </p:cNvPr>
          <p:cNvSpPr txBox="1">
            <a:spLocks/>
          </p:cNvSpPr>
          <p:nvPr/>
        </p:nvSpPr>
        <p:spPr>
          <a:xfrm>
            <a:off x="4060370" y="6442435"/>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b="1" dirty="0">
                <a:solidFill>
                  <a:schemeClr val="tx1"/>
                </a:solidFill>
              </a:rPr>
              <a:t>www.gstindia.biz</a:t>
            </a:r>
          </a:p>
        </p:txBody>
      </p:sp>
      <p:sp>
        <p:nvSpPr>
          <p:cNvPr id="9" name="Rectangle: Rounded Corners 8">
            <a:extLst>
              <a:ext uri="{FF2B5EF4-FFF2-40B4-BE49-F238E27FC236}">
                <a16:creationId xmlns:a16="http://schemas.microsoft.com/office/drawing/2014/main" id="{5408DD82-E251-4F16-9F8F-977364C975BC}"/>
              </a:ext>
            </a:extLst>
          </p:cNvPr>
          <p:cNvSpPr/>
          <p:nvPr/>
        </p:nvSpPr>
        <p:spPr>
          <a:xfrm>
            <a:off x="11127340" y="6451310"/>
            <a:ext cx="928255" cy="38287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10" name="Slide Number Placeholder 2">
            <a:extLst>
              <a:ext uri="{FF2B5EF4-FFF2-40B4-BE49-F238E27FC236}">
                <a16:creationId xmlns:a16="http://schemas.microsoft.com/office/drawing/2014/main" id="{331F80A8-39DA-4398-A975-6622C8C2A81C}"/>
              </a:ext>
            </a:extLst>
          </p:cNvPr>
          <p:cNvSpPr txBox="1">
            <a:spLocks/>
          </p:cNvSpPr>
          <p:nvPr/>
        </p:nvSpPr>
        <p:spPr>
          <a:xfrm>
            <a:off x="9121155" y="6460184"/>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C4AF156-C04C-4D8A-8F54-0A15A26320AC}" type="slidenum">
              <a:rPr lang="en-US" sz="2000" b="1" smtClean="0">
                <a:solidFill>
                  <a:schemeClr val="tx1"/>
                </a:solidFill>
              </a:rPr>
              <a:pPr/>
              <a:t>87</a:t>
            </a:fld>
            <a:endParaRPr lang="en-US" sz="2000" b="1" dirty="0">
              <a:solidFill>
                <a:schemeClr val="tx1"/>
              </a:solidFill>
            </a:endParaRPr>
          </a:p>
        </p:txBody>
      </p:sp>
      <p:pic>
        <p:nvPicPr>
          <p:cNvPr id="2" name="Picture 1">
            <a:extLst>
              <a:ext uri="{FF2B5EF4-FFF2-40B4-BE49-F238E27FC236}">
                <a16:creationId xmlns:a16="http://schemas.microsoft.com/office/drawing/2014/main" id="{BCBF037B-944E-465B-B10A-B8984180D450}"/>
              </a:ext>
            </a:extLst>
          </p:cNvPr>
          <p:cNvPicPr>
            <a:picLocks noChangeAspect="1"/>
          </p:cNvPicPr>
          <p:nvPr/>
        </p:nvPicPr>
        <p:blipFill rotWithShape="1">
          <a:blip r:embed="rId3"/>
          <a:srcRect b="5789"/>
          <a:stretch/>
        </p:blipFill>
        <p:spPr>
          <a:xfrm>
            <a:off x="-1" y="893"/>
            <a:ext cx="12188825" cy="6459291"/>
          </a:xfrm>
          <a:prstGeom prst="rect">
            <a:avLst/>
          </a:prstGeom>
        </p:spPr>
      </p:pic>
    </p:spTree>
    <p:extLst>
      <p:ext uri="{BB962C8B-B14F-4D97-AF65-F5344CB8AC3E}">
        <p14:creationId xmlns:p14="http://schemas.microsoft.com/office/powerpoint/2010/main" val="423810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A50C2B34-3663-4F04-81CF-7266F282C541}"/>
              </a:ext>
            </a:extLst>
          </p:cNvPr>
          <p:cNvSpPr/>
          <p:nvPr/>
        </p:nvSpPr>
        <p:spPr>
          <a:xfrm>
            <a:off x="3004625" y="6451310"/>
            <a:ext cx="4971801" cy="38287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8" name="Footer Placeholder 1">
            <a:extLst>
              <a:ext uri="{FF2B5EF4-FFF2-40B4-BE49-F238E27FC236}">
                <a16:creationId xmlns:a16="http://schemas.microsoft.com/office/drawing/2014/main" id="{945EE732-DE75-4C90-8554-3FD62B6D059B}"/>
              </a:ext>
            </a:extLst>
          </p:cNvPr>
          <p:cNvSpPr txBox="1">
            <a:spLocks/>
          </p:cNvSpPr>
          <p:nvPr/>
        </p:nvSpPr>
        <p:spPr>
          <a:xfrm>
            <a:off x="4060370" y="6442435"/>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b="1" dirty="0">
                <a:solidFill>
                  <a:schemeClr val="tx1"/>
                </a:solidFill>
              </a:rPr>
              <a:t>www.gstindia.biz</a:t>
            </a:r>
          </a:p>
        </p:txBody>
      </p:sp>
      <p:sp>
        <p:nvSpPr>
          <p:cNvPr id="9" name="Rectangle: Rounded Corners 8">
            <a:extLst>
              <a:ext uri="{FF2B5EF4-FFF2-40B4-BE49-F238E27FC236}">
                <a16:creationId xmlns:a16="http://schemas.microsoft.com/office/drawing/2014/main" id="{5408DD82-E251-4F16-9F8F-977364C975BC}"/>
              </a:ext>
            </a:extLst>
          </p:cNvPr>
          <p:cNvSpPr/>
          <p:nvPr/>
        </p:nvSpPr>
        <p:spPr>
          <a:xfrm>
            <a:off x="11127340" y="6451310"/>
            <a:ext cx="928255" cy="38287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10" name="Slide Number Placeholder 2">
            <a:extLst>
              <a:ext uri="{FF2B5EF4-FFF2-40B4-BE49-F238E27FC236}">
                <a16:creationId xmlns:a16="http://schemas.microsoft.com/office/drawing/2014/main" id="{331F80A8-39DA-4398-A975-6622C8C2A81C}"/>
              </a:ext>
            </a:extLst>
          </p:cNvPr>
          <p:cNvSpPr txBox="1">
            <a:spLocks/>
          </p:cNvSpPr>
          <p:nvPr/>
        </p:nvSpPr>
        <p:spPr>
          <a:xfrm>
            <a:off x="9121155" y="6460184"/>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C4AF156-C04C-4D8A-8F54-0A15A26320AC}" type="slidenum">
              <a:rPr lang="en-US" sz="2000" b="1" smtClean="0">
                <a:solidFill>
                  <a:schemeClr val="tx1"/>
                </a:solidFill>
              </a:rPr>
              <a:pPr/>
              <a:t>88</a:t>
            </a:fld>
            <a:endParaRPr lang="en-US" sz="2000" b="1" dirty="0">
              <a:solidFill>
                <a:schemeClr val="tx1"/>
              </a:solidFill>
            </a:endParaRPr>
          </a:p>
        </p:txBody>
      </p:sp>
      <p:pic>
        <p:nvPicPr>
          <p:cNvPr id="2" name="Picture 1">
            <a:extLst>
              <a:ext uri="{FF2B5EF4-FFF2-40B4-BE49-F238E27FC236}">
                <a16:creationId xmlns:a16="http://schemas.microsoft.com/office/drawing/2014/main" id="{0A0523A5-C04A-4439-8968-2D0E1CD19EE9}"/>
              </a:ext>
            </a:extLst>
          </p:cNvPr>
          <p:cNvPicPr>
            <a:picLocks noChangeAspect="1"/>
          </p:cNvPicPr>
          <p:nvPr/>
        </p:nvPicPr>
        <p:blipFill rotWithShape="1">
          <a:blip r:embed="rId3"/>
          <a:srcRect b="5789"/>
          <a:stretch/>
        </p:blipFill>
        <p:spPr>
          <a:xfrm>
            <a:off x="-1" y="893"/>
            <a:ext cx="12188825" cy="6459291"/>
          </a:xfrm>
          <a:prstGeom prst="rect">
            <a:avLst/>
          </a:prstGeom>
        </p:spPr>
      </p:pic>
    </p:spTree>
    <p:extLst>
      <p:ext uri="{BB962C8B-B14F-4D97-AF65-F5344CB8AC3E}">
        <p14:creationId xmlns:p14="http://schemas.microsoft.com/office/powerpoint/2010/main" val="1199766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A50C2B34-3663-4F04-81CF-7266F282C541}"/>
              </a:ext>
            </a:extLst>
          </p:cNvPr>
          <p:cNvSpPr/>
          <p:nvPr/>
        </p:nvSpPr>
        <p:spPr>
          <a:xfrm>
            <a:off x="3004625" y="6451310"/>
            <a:ext cx="4971801" cy="38287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8" name="Footer Placeholder 1">
            <a:extLst>
              <a:ext uri="{FF2B5EF4-FFF2-40B4-BE49-F238E27FC236}">
                <a16:creationId xmlns:a16="http://schemas.microsoft.com/office/drawing/2014/main" id="{945EE732-DE75-4C90-8554-3FD62B6D059B}"/>
              </a:ext>
            </a:extLst>
          </p:cNvPr>
          <p:cNvSpPr txBox="1">
            <a:spLocks/>
          </p:cNvSpPr>
          <p:nvPr/>
        </p:nvSpPr>
        <p:spPr>
          <a:xfrm>
            <a:off x="4060370" y="6442435"/>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b="1" dirty="0">
                <a:solidFill>
                  <a:schemeClr val="tx1"/>
                </a:solidFill>
              </a:rPr>
              <a:t>www.gstindia.biz</a:t>
            </a:r>
          </a:p>
        </p:txBody>
      </p:sp>
      <p:sp>
        <p:nvSpPr>
          <p:cNvPr id="9" name="Rectangle: Rounded Corners 8">
            <a:extLst>
              <a:ext uri="{FF2B5EF4-FFF2-40B4-BE49-F238E27FC236}">
                <a16:creationId xmlns:a16="http://schemas.microsoft.com/office/drawing/2014/main" id="{5408DD82-E251-4F16-9F8F-977364C975BC}"/>
              </a:ext>
            </a:extLst>
          </p:cNvPr>
          <p:cNvSpPr/>
          <p:nvPr/>
        </p:nvSpPr>
        <p:spPr>
          <a:xfrm>
            <a:off x="11127340" y="6451310"/>
            <a:ext cx="928255" cy="38287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10" name="Slide Number Placeholder 2">
            <a:extLst>
              <a:ext uri="{FF2B5EF4-FFF2-40B4-BE49-F238E27FC236}">
                <a16:creationId xmlns:a16="http://schemas.microsoft.com/office/drawing/2014/main" id="{331F80A8-39DA-4398-A975-6622C8C2A81C}"/>
              </a:ext>
            </a:extLst>
          </p:cNvPr>
          <p:cNvSpPr txBox="1">
            <a:spLocks/>
          </p:cNvSpPr>
          <p:nvPr/>
        </p:nvSpPr>
        <p:spPr>
          <a:xfrm>
            <a:off x="9121155" y="6460184"/>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C4AF156-C04C-4D8A-8F54-0A15A26320AC}" type="slidenum">
              <a:rPr lang="en-US" sz="2000" b="1" smtClean="0">
                <a:solidFill>
                  <a:schemeClr val="tx1"/>
                </a:solidFill>
              </a:rPr>
              <a:pPr/>
              <a:t>89</a:t>
            </a:fld>
            <a:endParaRPr lang="en-US" sz="2000" b="1" dirty="0">
              <a:solidFill>
                <a:schemeClr val="tx1"/>
              </a:solidFill>
            </a:endParaRPr>
          </a:p>
        </p:txBody>
      </p:sp>
      <p:pic>
        <p:nvPicPr>
          <p:cNvPr id="2" name="Picture 1">
            <a:extLst>
              <a:ext uri="{FF2B5EF4-FFF2-40B4-BE49-F238E27FC236}">
                <a16:creationId xmlns:a16="http://schemas.microsoft.com/office/drawing/2014/main" id="{23C9B7CE-FDD6-4300-93FB-B3B0AC2EA1B2}"/>
              </a:ext>
            </a:extLst>
          </p:cNvPr>
          <p:cNvPicPr>
            <a:picLocks noChangeAspect="1"/>
          </p:cNvPicPr>
          <p:nvPr/>
        </p:nvPicPr>
        <p:blipFill rotWithShape="1">
          <a:blip r:embed="rId3"/>
          <a:srcRect b="5789"/>
          <a:stretch/>
        </p:blipFill>
        <p:spPr>
          <a:xfrm>
            <a:off x="-1" y="893"/>
            <a:ext cx="12188825" cy="6459291"/>
          </a:xfrm>
          <a:prstGeom prst="rect">
            <a:avLst/>
          </a:prstGeom>
        </p:spPr>
      </p:pic>
    </p:spTree>
    <p:extLst>
      <p:ext uri="{BB962C8B-B14F-4D97-AF65-F5344CB8AC3E}">
        <p14:creationId xmlns:p14="http://schemas.microsoft.com/office/powerpoint/2010/main" val="3370491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Diagram 8">
            <a:extLst>
              <a:ext uri="{FF2B5EF4-FFF2-40B4-BE49-F238E27FC236}">
                <a16:creationId xmlns:a16="http://schemas.microsoft.com/office/drawing/2014/main" id="{EF8CED86-9E34-4678-8A2D-09CC3E81AAF9}"/>
              </a:ext>
            </a:extLst>
          </p:cNvPr>
          <p:cNvGraphicFramePr/>
          <p:nvPr>
            <p:extLst/>
          </p:nvPr>
        </p:nvGraphicFramePr>
        <p:xfrm>
          <a:off x="379412" y="381000"/>
          <a:ext cx="11201400" cy="58048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angle: Rounded Corners 2">
            <a:extLst>
              <a:ext uri="{FF2B5EF4-FFF2-40B4-BE49-F238E27FC236}">
                <a16:creationId xmlns:a16="http://schemas.microsoft.com/office/drawing/2014/main" id="{9D04C706-0640-4630-A092-09C68D01FBC2}"/>
              </a:ext>
            </a:extLst>
          </p:cNvPr>
          <p:cNvSpPr/>
          <p:nvPr/>
        </p:nvSpPr>
        <p:spPr>
          <a:xfrm>
            <a:off x="3004625" y="6451310"/>
            <a:ext cx="4971801" cy="38287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4" name="Footer Placeholder 1">
            <a:extLst>
              <a:ext uri="{FF2B5EF4-FFF2-40B4-BE49-F238E27FC236}">
                <a16:creationId xmlns:a16="http://schemas.microsoft.com/office/drawing/2014/main" id="{D3AF7F33-ADC2-465C-AF13-3111E603DF70}"/>
              </a:ext>
            </a:extLst>
          </p:cNvPr>
          <p:cNvSpPr txBox="1">
            <a:spLocks/>
          </p:cNvSpPr>
          <p:nvPr/>
        </p:nvSpPr>
        <p:spPr>
          <a:xfrm>
            <a:off x="4060370" y="6442435"/>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b="1" dirty="0">
                <a:solidFill>
                  <a:schemeClr val="tx1"/>
                </a:solidFill>
              </a:rPr>
              <a:t>www.gstindia.biz</a:t>
            </a:r>
          </a:p>
        </p:txBody>
      </p:sp>
      <p:sp>
        <p:nvSpPr>
          <p:cNvPr id="5" name="Rectangle: Rounded Corners 4">
            <a:extLst>
              <a:ext uri="{FF2B5EF4-FFF2-40B4-BE49-F238E27FC236}">
                <a16:creationId xmlns:a16="http://schemas.microsoft.com/office/drawing/2014/main" id="{E050FF20-AC75-4FCE-8298-FD476BBC00E7}"/>
              </a:ext>
            </a:extLst>
          </p:cNvPr>
          <p:cNvSpPr/>
          <p:nvPr/>
        </p:nvSpPr>
        <p:spPr>
          <a:xfrm>
            <a:off x="11127340" y="6451310"/>
            <a:ext cx="928255" cy="38287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6" name="Slide Number Placeholder 2">
            <a:extLst>
              <a:ext uri="{FF2B5EF4-FFF2-40B4-BE49-F238E27FC236}">
                <a16:creationId xmlns:a16="http://schemas.microsoft.com/office/drawing/2014/main" id="{7175F933-DF75-4F30-B2D3-6A660C107001}"/>
              </a:ext>
            </a:extLst>
          </p:cNvPr>
          <p:cNvSpPr txBox="1">
            <a:spLocks/>
          </p:cNvSpPr>
          <p:nvPr/>
        </p:nvSpPr>
        <p:spPr>
          <a:xfrm>
            <a:off x="9121155" y="6460184"/>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C4AF156-C04C-4D8A-8F54-0A15A26320AC}" type="slidenum">
              <a:rPr lang="en-US" sz="2000" b="1" smtClean="0">
                <a:solidFill>
                  <a:schemeClr val="tx1"/>
                </a:solidFill>
              </a:rPr>
              <a:pPr/>
              <a:t>9</a:t>
            </a:fld>
            <a:endParaRPr lang="en-US" sz="2000" b="1" dirty="0">
              <a:solidFill>
                <a:schemeClr val="tx1"/>
              </a:solidFill>
            </a:endParaRPr>
          </a:p>
        </p:txBody>
      </p:sp>
    </p:spTree>
    <p:extLst>
      <p:ext uri="{BB962C8B-B14F-4D97-AF65-F5344CB8AC3E}">
        <p14:creationId xmlns:p14="http://schemas.microsoft.com/office/powerpoint/2010/main" val="2311087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9194" y="304800"/>
            <a:ext cx="11506200" cy="533400"/>
          </a:xfrm>
        </p:spPr>
        <p:txBody>
          <a:bodyPr/>
          <a:lstStyle/>
          <a:p>
            <a:r>
              <a:rPr lang="en-US" dirty="0"/>
              <a:t>STOCK TRANSFER OF SERVICES</a:t>
            </a:r>
          </a:p>
        </p:txBody>
      </p:sp>
      <p:graphicFrame>
        <p:nvGraphicFramePr>
          <p:cNvPr id="5" name="Diagram 4">
            <a:extLst>
              <a:ext uri="{FF2B5EF4-FFF2-40B4-BE49-F238E27FC236}">
                <a16:creationId xmlns:a16="http://schemas.microsoft.com/office/drawing/2014/main" id="{7D82D05F-D646-4BE5-8261-8F82C85E44D9}"/>
              </a:ext>
            </a:extLst>
          </p:cNvPr>
          <p:cNvGraphicFramePr/>
          <p:nvPr>
            <p:extLst/>
          </p:nvPr>
        </p:nvGraphicFramePr>
        <p:xfrm>
          <a:off x="1065212" y="907344"/>
          <a:ext cx="10134600" cy="54172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angle: Rounded Corners 3">
            <a:extLst>
              <a:ext uri="{FF2B5EF4-FFF2-40B4-BE49-F238E27FC236}">
                <a16:creationId xmlns:a16="http://schemas.microsoft.com/office/drawing/2014/main" id="{4A00BBF5-7B4E-4006-BE00-6F57704FE53C}"/>
              </a:ext>
            </a:extLst>
          </p:cNvPr>
          <p:cNvSpPr/>
          <p:nvPr/>
        </p:nvSpPr>
        <p:spPr>
          <a:xfrm>
            <a:off x="3004625" y="6451310"/>
            <a:ext cx="4971801" cy="38287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6" name="Footer Placeholder 1">
            <a:extLst>
              <a:ext uri="{FF2B5EF4-FFF2-40B4-BE49-F238E27FC236}">
                <a16:creationId xmlns:a16="http://schemas.microsoft.com/office/drawing/2014/main" id="{36D727A1-A9C2-4054-9863-32F4588EC7D3}"/>
              </a:ext>
            </a:extLst>
          </p:cNvPr>
          <p:cNvSpPr txBox="1">
            <a:spLocks/>
          </p:cNvSpPr>
          <p:nvPr/>
        </p:nvSpPr>
        <p:spPr>
          <a:xfrm>
            <a:off x="4060370" y="6442435"/>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b="1" dirty="0">
                <a:solidFill>
                  <a:schemeClr val="tx1"/>
                </a:solidFill>
              </a:rPr>
              <a:t>www.gstindia.biz</a:t>
            </a:r>
          </a:p>
        </p:txBody>
      </p:sp>
      <p:sp>
        <p:nvSpPr>
          <p:cNvPr id="7" name="Rectangle: Rounded Corners 6">
            <a:extLst>
              <a:ext uri="{FF2B5EF4-FFF2-40B4-BE49-F238E27FC236}">
                <a16:creationId xmlns:a16="http://schemas.microsoft.com/office/drawing/2014/main" id="{3337C630-ECEC-4279-AB56-708C09017132}"/>
              </a:ext>
            </a:extLst>
          </p:cNvPr>
          <p:cNvSpPr/>
          <p:nvPr/>
        </p:nvSpPr>
        <p:spPr>
          <a:xfrm>
            <a:off x="11127340" y="6451310"/>
            <a:ext cx="928255" cy="38287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8" name="Slide Number Placeholder 2">
            <a:extLst>
              <a:ext uri="{FF2B5EF4-FFF2-40B4-BE49-F238E27FC236}">
                <a16:creationId xmlns:a16="http://schemas.microsoft.com/office/drawing/2014/main" id="{C3B15BEE-08CA-4566-92C5-F30E5AB61AC6}"/>
              </a:ext>
            </a:extLst>
          </p:cNvPr>
          <p:cNvSpPr txBox="1">
            <a:spLocks/>
          </p:cNvSpPr>
          <p:nvPr/>
        </p:nvSpPr>
        <p:spPr>
          <a:xfrm>
            <a:off x="9121155" y="6460184"/>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C4AF156-C04C-4D8A-8F54-0A15A26320AC}" type="slidenum">
              <a:rPr lang="en-US" sz="2000" b="1" smtClean="0">
                <a:solidFill>
                  <a:schemeClr val="tx1"/>
                </a:solidFill>
              </a:rPr>
              <a:pPr/>
              <a:t>90</a:t>
            </a:fld>
            <a:endParaRPr lang="en-US" sz="2000" b="1" dirty="0">
              <a:solidFill>
                <a:schemeClr val="tx1"/>
              </a:solidFill>
            </a:endParaRPr>
          </a:p>
        </p:txBody>
      </p:sp>
    </p:spTree>
    <p:extLst>
      <p:ext uri="{BB962C8B-B14F-4D97-AF65-F5344CB8AC3E}">
        <p14:creationId xmlns:p14="http://schemas.microsoft.com/office/powerpoint/2010/main" val="493188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267" y="381000"/>
            <a:ext cx="9143538" cy="533400"/>
          </a:xfrm>
        </p:spPr>
        <p:txBody>
          <a:bodyPr/>
          <a:lstStyle/>
          <a:p>
            <a:r>
              <a:rPr lang="en-US" dirty="0"/>
              <a:t>Cross Charge</a:t>
            </a:r>
          </a:p>
        </p:txBody>
      </p:sp>
      <p:sp>
        <p:nvSpPr>
          <p:cNvPr id="2" name="Content Placeholder 1"/>
          <p:cNvSpPr>
            <a:spLocks noGrp="1"/>
          </p:cNvSpPr>
          <p:nvPr>
            <p:ph idx="1"/>
          </p:nvPr>
        </p:nvSpPr>
        <p:spPr>
          <a:xfrm>
            <a:off x="303212" y="914400"/>
            <a:ext cx="11049000" cy="4724400"/>
          </a:xfrm>
        </p:spPr>
        <p:txBody>
          <a:bodyPr/>
          <a:lstStyle/>
          <a:p>
            <a:pPr marL="0" indent="0" algn="just">
              <a:buNone/>
            </a:pPr>
            <a:r>
              <a:rPr lang="en-IN" b="1" dirty="0">
                <a:latin typeface="Garamond" panose="02020404030301010803" pitchFamily="18" charset="0"/>
              </a:rPr>
              <a:t>Sec.2(61) of CGST Act defines Input Service Distributor</a:t>
            </a:r>
          </a:p>
          <a:p>
            <a:pPr marL="0" indent="0" algn="just">
              <a:buNone/>
            </a:pPr>
            <a:r>
              <a:rPr lang="en-IN" b="1" dirty="0">
                <a:latin typeface="Garamond" panose="02020404030301010803" pitchFamily="18" charset="0"/>
              </a:rPr>
              <a:t> </a:t>
            </a:r>
            <a:br>
              <a:rPr lang="en-IN" dirty="0">
                <a:latin typeface="Garamond" panose="02020404030301010803" pitchFamily="18" charset="0"/>
              </a:rPr>
            </a:br>
            <a:r>
              <a:rPr lang="en-IN" dirty="0">
                <a:latin typeface="Garamond" panose="02020404030301010803" pitchFamily="18" charset="0"/>
              </a:rPr>
              <a:t>“Input Service Distributor” means an office of the supplier of goods or services or both which receives tax invoices issued under section 31 towards the receipt of input services and issues a prescribed document for the purposes of distributing the credit of central tax, State tax, integrated tax or Union territory tax paid on the said services to a supplier of taxable goods or services or both having the same Permanent Account Number as that of the said office.</a:t>
            </a:r>
            <a:endParaRPr lang="en-US" b="1" dirty="0">
              <a:latin typeface="Garamond" panose="02020404030301010803" pitchFamily="18" charset="0"/>
            </a:endParaRPr>
          </a:p>
          <a:p>
            <a:pPr marL="0" indent="0" algn="just">
              <a:buNone/>
            </a:pPr>
            <a:r>
              <a:rPr lang="en-US" b="1" dirty="0">
                <a:latin typeface="Garamond" panose="02020404030301010803" pitchFamily="18" charset="0"/>
              </a:rPr>
              <a:t>ISD will be applicable when:</a:t>
            </a:r>
          </a:p>
          <a:p>
            <a:pPr algn="just"/>
            <a:r>
              <a:rPr lang="en-US" b="1" dirty="0">
                <a:latin typeface="Garamond" panose="02020404030301010803" pitchFamily="18" charset="0"/>
              </a:rPr>
              <a:t>Services are received directly by the respective branch/unit</a:t>
            </a:r>
          </a:p>
          <a:p>
            <a:pPr algn="just"/>
            <a:r>
              <a:rPr lang="en-US" b="1" dirty="0">
                <a:latin typeface="Garamond" panose="02020404030301010803" pitchFamily="18" charset="0"/>
              </a:rPr>
              <a:t>Tax invoice is Received by Centarlise office.</a:t>
            </a:r>
          </a:p>
          <a:p>
            <a:pPr marL="0" indent="0" algn="just">
              <a:buNone/>
            </a:pPr>
            <a:endParaRPr lang="en-US" b="1" dirty="0">
              <a:latin typeface="Garamond" panose="02020404030301010803" pitchFamily="18" charset="0"/>
            </a:endParaRPr>
          </a:p>
          <a:p>
            <a:pPr marL="0" indent="0" algn="just">
              <a:buNone/>
            </a:pPr>
            <a:endParaRPr lang="en-US" dirty="0"/>
          </a:p>
          <a:p>
            <a:pPr marL="0" indent="0">
              <a:buNone/>
            </a:pPr>
            <a:endParaRPr lang="en-US" dirty="0"/>
          </a:p>
        </p:txBody>
      </p:sp>
      <p:sp>
        <p:nvSpPr>
          <p:cNvPr id="4" name="Rectangle: Rounded Corners 3">
            <a:extLst>
              <a:ext uri="{FF2B5EF4-FFF2-40B4-BE49-F238E27FC236}">
                <a16:creationId xmlns:a16="http://schemas.microsoft.com/office/drawing/2014/main" id="{6881C87F-F399-458A-B64A-1C7CB2168C9F}"/>
              </a:ext>
            </a:extLst>
          </p:cNvPr>
          <p:cNvSpPr/>
          <p:nvPr/>
        </p:nvSpPr>
        <p:spPr>
          <a:xfrm>
            <a:off x="3004625" y="6451310"/>
            <a:ext cx="4971801" cy="38287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5" name="Footer Placeholder 1">
            <a:extLst>
              <a:ext uri="{FF2B5EF4-FFF2-40B4-BE49-F238E27FC236}">
                <a16:creationId xmlns:a16="http://schemas.microsoft.com/office/drawing/2014/main" id="{5526D994-8323-46B1-B7EB-11D720D7D83A}"/>
              </a:ext>
            </a:extLst>
          </p:cNvPr>
          <p:cNvSpPr txBox="1">
            <a:spLocks/>
          </p:cNvSpPr>
          <p:nvPr/>
        </p:nvSpPr>
        <p:spPr>
          <a:xfrm>
            <a:off x="4060370" y="6442435"/>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b="1" dirty="0">
                <a:solidFill>
                  <a:schemeClr val="tx1"/>
                </a:solidFill>
              </a:rPr>
              <a:t>www.gstindia.biz</a:t>
            </a:r>
          </a:p>
        </p:txBody>
      </p:sp>
      <p:sp>
        <p:nvSpPr>
          <p:cNvPr id="6" name="Rectangle: Rounded Corners 5">
            <a:extLst>
              <a:ext uri="{FF2B5EF4-FFF2-40B4-BE49-F238E27FC236}">
                <a16:creationId xmlns:a16="http://schemas.microsoft.com/office/drawing/2014/main" id="{9CE5CE7F-04E1-433B-909E-75B77C626AC2}"/>
              </a:ext>
            </a:extLst>
          </p:cNvPr>
          <p:cNvSpPr/>
          <p:nvPr/>
        </p:nvSpPr>
        <p:spPr>
          <a:xfrm>
            <a:off x="11127340" y="6451310"/>
            <a:ext cx="928255" cy="38287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7" name="Slide Number Placeholder 2">
            <a:extLst>
              <a:ext uri="{FF2B5EF4-FFF2-40B4-BE49-F238E27FC236}">
                <a16:creationId xmlns:a16="http://schemas.microsoft.com/office/drawing/2014/main" id="{77AC36CD-B933-4586-AB67-0E224E25A0C5}"/>
              </a:ext>
            </a:extLst>
          </p:cNvPr>
          <p:cNvSpPr txBox="1">
            <a:spLocks/>
          </p:cNvSpPr>
          <p:nvPr/>
        </p:nvSpPr>
        <p:spPr>
          <a:xfrm>
            <a:off x="9121155" y="6460184"/>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C4AF156-C04C-4D8A-8F54-0A15A26320AC}" type="slidenum">
              <a:rPr lang="en-US" sz="2000" b="1" smtClean="0">
                <a:solidFill>
                  <a:schemeClr val="tx1"/>
                </a:solidFill>
              </a:rPr>
              <a:pPr/>
              <a:t>91</a:t>
            </a:fld>
            <a:endParaRPr lang="en-US" sz="2000" b="1" dirty="0">
              <a:solidFill>
                <a:schemeClr val="tx1"/>
              </a:solidFill>
            </a:endParaRPr>
          </a:p>
        </p:txBody>
      </p:sp>
    </p:spTree>
    <p:extLst>
      <p:ext uri="{BB962C8B-B14F-4D97-AF65-F5344CB8AC3E}">
        <p14:creationId xmlns:p14="http://schemas.microsoft.com/office/powerpoint/2010/main" val="3681196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0DF5ACB5-5FCE-4613-8BF2-22A913409191}"/>
              </a:ext>
            </a:extLst>
          </p:cNvPr>
          <p:cNvGraphicFramePr/>
          <p:nvPr>
            <p:extLst/>
          </p:nvPr>
        </p:nvGraphicFramePr>
        <p:xfrm>
          <a:off x="636104" y="457200"/>
          <a:ext cx="11173308" cy="56811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angle: Rounded Corners 2">
            <a:extLst>
              <a:ext uri="{FF2B5EF4-FFF2-40B4-BE49-F238E27FC236}">
                <a16:creationId xmlns:a16="http://schemas.microsoft.com/office/drawing/2014/main" id="{E9CBA321-A41B-4893-80C6-5263FE1D3D24}"/>
              </a:ext>
            </a:extLst>
          </p:cNvPr>
          <p:cNvSpPr/>
          <p:nvPr/>
        </p:nvSpPr>
        <p:spPr>
          <a:xfrm>
            <a:off x="3004625" y="6451310"/>
            <a:ext cx="4971801" cy="38287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4" name="Footer Placeholder 1">
            <a:extLst>
              <a:ext uri="{FF2B5EF4-FFF2-40B4-BE49-F238E27FC236}">
                <a16:creationId xmlns:a16="http://schemas.microsoft.com/office/drawing/2014/main" id="{7BBD5E5B-89AD-43B1-BF3E-DCD58430C205}"/>
              </a:ext>
            </a:extLst>
          </p:cNvPr>
          <p:cNvSpPr txBox="1">
            <a:spLocks/>
          </p:cNvSpPr>
          <p:nvPr/>
        </p:nvSpPr>
        <p:spPr>
          <a:xfrm>
            <a:off x="4060370" y="6442435"/>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b="1" dirty="0">
                <a:solidFill>
                  <a:schemeClr val="tx1"/>
                </a:solidFill>
              </a:rPr>
              <a:t>www.gstindia.biz</a:t>
            </a:r>
          </a:p>
        </p:txBody>
      </p:sp>
      <p:sp>
        <p:nvSpPr>
          <p:cNvPr id="5" name="Rectangle: Rounded Corners 4">
            <a:extLst>
              <a:ext uri="{FF2B5EF4-FFF2-40B4-BE49-F238E27FC236}">
                <a16:creationId xmlns:a16="http://schemas.microsoft.com/office/drawing/2014/main" id="{53B1EF49-F4F7-4595-B30C-9F637C98C033}"/>
              </a:ext>
            </a:extLst>
          </p:cNvPr>
          <p:cNvSpPr/>
          <p:nvPr/>
        </p:nvSpPr>
        <p:spPr>
          <a:xfrm>
            <a:off x="11127340" y="6451310"/>
            <a:ext cx="928255" cy="38287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6" name="Slide Number Placeholder 2">
            <a:extLst>
              <a:ext uri="{FF2B5EF4-FFF2-40B4-BE49-F238E27FC236}">
                <a16:creationId xmlns:a16="http://schemas.microsoft.com/office/drawing/2014/main" id="{9EF1E4C1-26A3-45EF-9736-31194DB04F6A}"/>
              </a:ext>
            </a:extLst>
          </p:cNvPr>
          <p:cNvSpPr txBox="1">
            <a:spLocks/>
          </p:cNvSpPr>
          <p:nvPr/>
        </p:nvSpPr>
        <p:spPr>
          <a:xfrm>
            <a:off x="9121155" y="6460184"/>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C4AF156-C04C-4D8A-8F54-0A15A26320AC}" type="slidenum">
              <a:rPr lang="en-US" sz="2000" b="1" smtClean="0">
                <a:solidFill>
                  <a:schemeClr val="tx1"/>
                </a:solidFill>
              </a:rPr>
              <a:pPr/>
              <a:t>92</a:t>
            </a:fld>
            <a:endParaRPr lang="en-US" sz="2000" b="1" dirty="0">
              <a:solidFill>
                <a:schemeClr val="tx1"/>
              </a:solidFill>
            </a:endParaRPr>
          </a:p>
        </p:txBody>
      </p:sp>
    </p:spTree>
    <p:extLst>
      <p:ext uri="{BB962C8B-B14F-4D97-AF65-F5344CB8AC3E}">
        <p14:creationId xmlns:p14="http://schemas.microsoft.com/office/powerpoint/2010/main" val="2458527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835FE32C-8838-4EBB-AB4C-CF4758AB08B2}"/>
              </a:ext>
            </a:extLst>
          </p:cNvPr>
          <p:cNvGraphicFramePr/>
          <p:nvPr>
            <p:extLst/>
          </p:nvPr>
        </p:nvGraphicFramePr>
        <p:xfrm>
          <a:off x="379412" y="762000"/>
          <a:ext cx="11162127" cy="553379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angle: Rounded Corners 2">
            <a:extLst>
              <a:ext uri="{FF2B5EF4-FFF2-40B4-BE49-F238E27FC236}">
                <a16:creationId xmlns:a16="http://schemas.microsoft.com/office/drawing/2014/main" id="{77AF04A7-47BA-4CC3-83E5-CC6163F31365}"/>
              </a:ext>
            </a:extLst>
          </p:cNvPr>
          <p:cNvSpPr/>
          <p:nvPr/>
        </p:nvSpPr>
        <p:spPr>
          <a:xfrm>
            <a:off x="3004625" y="6451310"/>
            <a:ext cx="4971801" cy="38287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4" name="Footer Placeholder 1">
            <a:extLst>
              <a:ext uri="{FF2B5EF4-FFF2-40B4-BE49-F238E27FC236}">
                <a16:creationId xmlns:a16="http://schemas.microsoft.com/office/drawing/2014/main" id="{06675C0D-E928-4600-812C-65CB64FD473B}"/>
              </a:ext>
            </a:extLst>
          </p:cNvPr>
          <p:cNvSpPr txBox="1">
            <a:spLocks/>
          </p:cNvSpPr>
          <p:nvPr/>
        </p:nvSpPr>
        <p:spPr>
          <a:xfrm>
            <a:off x="4060370" y="6442435"/>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b="1" dirty="0">
                <a:solidFill>
                  <a:schemeClr val="tx1"/>
                </a:solidFill>
              </a:rPr>
              <a:t>www.gstindia.biz</a:t>
            </a:r>
          </a:p>
        </p:txBody>
      </p:sp>
      <p:sp>
        <p:nvSpPr>
          <p:cNvPr id="5" name="Rectangle: Rounded Corners 4">
            <a:extLst>
              <a:ext uri="{FF2B5EF4-FFF2-40B4-BE49-F238E27FC236}">
                <a16:creationId xmlns:a16="http://schemas.microsoft.com/office/drawing/2014/main" id="{0A4FA4E3-0B0D-4645-9954-A94C62A04D8D}"/>
              </a:ext>
            </a:extLst>
          </p:cNvPr>
          <p:cNvSpPr/>
          <p:nvPr/>
        </p:nvSpPr>
        <p:spPr>
          <a:xfrm>
            <a:off x="11127340" y="6451310"/>
            <a:ext cx="928255" cy="38287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6" name="Slide Number Placeholder 2">
            <a:extLst>
              <a:ext uri="{FF2B5EF4-FFF2-40B4-BE49-F238E27FC236}">
                <a16:creationId xmlns:a16="http://schemas.microsoft.com/office/drawing/2014/main" id="{8CEA8F1F-193A-40DE-ACB5-3E93AF6E24CD}"/>
              </a:ext>
            </a:extLst>
          </p:cNvPr>
          <p:cNvSpPr txBox="1">
            <a:spLocks/>
          </p:cNvSpPr>
          <p:nvPr/>
        </p:nvSpPr>
        <p:spPr>
          <a:xfrm>
            <a:off x="9121155" y="6460184"/>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C4AF156-C04C-4D8A-8F54-0A15A26320AC}" type="slidenum">
              <a:rPr lang="en-US" sz="2000" b="1" smtClean="0">
                <a:solidFill>
                  <a:schemeClr val="tx1"/>
                </a:solidFill>
              </a:rPr>
              <a:pPr/>
              <a:t>93</a:t>
            </a:fld>
            <a:endParaRPr lang="en-US" sz="2000" b="1" dirty="0">
              <a:solidFill>
                <a:schemeClr val="tx1"/>
              </a:solidFill>
            </a:endParaRPr>
          </a:p>
        </p:txBody>
      </p:sp>
    </p:spTree>
    <p:extLst>
      <p:ext uri="{BB962C8B-B14F-4D97-AF65-F5344CB8AC3E}">
        <p14:creationId xmlns:p14="http://schemas.microsoft.com/office/powerpoint/2010/main" val="2961528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267" y="381000"/>
            <a:ext cx="9143538" cy="533400"/>
          </a:xfrm>
        </p:spPr>
        <p:txBody>
          <a:bodyPr/>
          <a:lstStyle/>
          <a:p>
            <a:r>
              <a:rPr lang="en-US" dirty="0"/>
              <a:t>Cross Charge Vs ISD</a:t>
            </a:r>
          </a:p>
        </p:txBody>
      </p:sp>
      <p:sp>
        <p:nvSpPr>
          <p:cNvPr id="2" name="Content Placeholder 1"/>
          <p:cNvSpPr>
            <a:spLocks noGrp="1"/>
          </p:cNvSpPr>
          <p:nvPr>
            <p:ph idx="1"/>
          </p:nvPr>
        </p:nvSpPr>
        <p:spPr>
          <a:xfrm>
            <a:off x="379412" y="1066800"/>
            <a:ext cx="11658600" cy="4648200"/>
          </a:xfrm>
        </p:spPr>
        <p:txBody>
          <a:bodyPr>
            <a:normAutofit/>
          </a:bodyPr>
          <a:lstStyle/>
          <a:p>
            <a:r>
              <a:rPr lang="en-US" dirty="0"/>
              <a:t>Cross charge-where HO/corporate office provides services to another unit/branch or vice versa or from one unit provides services to another unit.</a:t>
            </a:r>
          </a:p>
          <a:p>
            <a:r>
              <a:rPr lang="en-US" dirty="0"/>
              <a:t>Credit to be distruted through ISD where one office (like HO/Corporate) procurs certain services,common for all/some of its branches. </a:t>
            </a:r>
          </a:p>
          <a:p>
            <a:r>
              <a:rPr lang="en-US" dirty="0"/>
              <a:t>GST law provides mechanism to distribute credit through ISD mechanism.</a:t>
            </a:r>
          </a:p>
          <a:p>
            <a:r>
              <a:rPr lang="en-US" dirty="0"/>
              <a:t>In case of cross charge issues will be:</a:t>
            </a:r>
          </a:p>
          <a:p>
            <a:pPr>
              <a:buFont typeface="Wingdings" panose="05000000000000000000" pitchFamily="2" charset="2"/>
              <a:buChar char="ü"/>
            </a:pPr>
            <a:r>
              <a:rPr lang="en-US" dirty="0"/>
              <a:t>Valuation</a:t>
            </a:r>
          </a:p>
          <a:p>
            <a:pPr>
              <a:buFont typeface="Wingdings" panose="05000000000000000000" pitchFamily="2" charset="2"/>
              <a:buChar char="ü"/>
            </a:pPr>
            <a:r>
              <a:rPr lang="en-US" dirty="0"/>
              <a:t>What to cross charge?</a:t>
            </a:r>
          </a:p>
        </p:txBody>
      </p:sp>
      <p:sp>
        <p:nvSpPr>
          <p:cNvPr id="4" name="Rectangle: Rounded Corners 3">
            <a:extLst>
              <a:ext uri="{FF2B5EF4-FFF2-40B4-BE49-F238E27FC236}">
                <a16:creationId xmlns:a16="http://schemas.microsoft.com/office/drawing/2014/main" id="{95726F76-04EF-4DB6-B350-A0C1DC7F7886}"/>
              </a:ext>
            </a:extLst>
          </p:cNvPr>
          <p:cNvSpPr/>
          <p:nvPr/>
        </p:nvSpPr>
        <p:spPr>
          <a:xfrm>
            <a:off x="3004625" y="6451310"/>
            <a:ext cx="4971801" cy="38287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5" name="Footer Placeholder 1">
            <a:extLst>
              <a:ext uri="{FF2B5EF4-FFF2-40B4-BE49-F238E27FC236}">
                <a16:creationId xmlns:a16="http://schemas.microsoft.com/office/drawing/2014/main" id="{42576175-3DDA-49A2-ABC1-B839FBD94A9C}"/>
              </a:ext>
            </a:extLst>
          </p:cNvPr>
          <p:cNvSpPr txBox="1">
            <a:spLocks/>
          </p:cNvSpPr>
          <p:nvPr/>
        </p:nvSpPr>
        <p:spPr>
          <a:xfrm>
            <a:off x="4060370" y="6442435"/>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b="1" dirty="0">
                <a:solidFill>
                  <a:schemeClr val="tx1"/>
                </a:solidFill>
              </a:rPr>
              <a:t>www.gstindia.biz</a:t>
            </a:r>
          </a:p>
        </p:txBody>
      </p:sp>
      <p:sp>
        <p:nvSpPr>
          <p:cNvPr id="6" name="Rectangle: Rounded Corners 5">
            <a:extLst>
              <a:ext uri="{FF2B5EF4-FFF2-40B4-BE49-F238E27FC236}">
                <a16:creationId xmlns:a16="http://schemas.microsoft.com/office/drawing/2014/main" id="{96FC7B61-13E3-44E4-AEB6-C20DBF6FE2BE}"/>
              </a:ext>
            </a:extLst>
          </p:cNvPr>
          <p:cNvSpPr/>
          <p:nvPr/>
        </p:nvSpPr>
        <p:spPr>
          <a:xfrm>
            <a:off x="11127340" y="6451310"/>
            <a:ext cx="928255" cy="38287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7" name="Slide Number Placeholder 2">
            <a:extLst>
              <a:ext uri="{FF2B5EF4-FFF2-40B4-BE49-F238E27FC236}">
                <a16:creationId xmlns:a16="http://schemas.microsoft.com/office/drawing/2014/main" id="{A9A3BCBD-4D52-4CCC-A8CE-AADD76298C2C}"/>
              </a:ext>
            </a:extLst>
          </p:cNvPr>
          <p:cNvSpPr txBox="1">
            <a:spLocks/>
          </p:cNvSpPr>
          <p:nvPr/>
        </p:nvSpPr>
        <p:spPr>
          <a:xfrm>
            <a:off x="9121155" y="6460184"/>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C4AF156-C04C-4D8A-8F54-0A15A26320AC}" type="slidenum">
              <a:rPr lang="en-US" sz="2000" b="1" smtClean="0">
                <a:solidFill>
                  <a:schemeClr val="tx1"/>
                </a:solidFill>
              </a:rPr>
              <a:pPr/>
              <a:t>94</a:t>
            </a:fld>
            <a:endParaRPr lang="en-US" sz="2000" b="1" dirty="0">
              <a:solidFill>
                <a:schemeClr val="tx1"/>
              </a:solidFill>
            </a:endParaRPr>
          </a:p>
        </p:txBody>
      </p:sp>
    </p:spTree>
    <p:extLst>
      <p:ext uri="{BB962C8B-B14F-4D97-AF65-F5344CB8AC3E}">
        <p14:creationId xmlns:p14="http://schemas.microsoft.com/office/powerpoint/2010/main" val="367697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304800"/>
            <a:ext cx="9143538" cy="609600"/>
          </a:xfrm>
        </p:spPr>
        <p:txBody>
          <a:bodyPr/>
          <a:lstStyle/>
          <a:p>
            <a:r>
              <a:rPr lang="en-US" dirty="0"/>
              <a:t>Diiferent Scenario</a:t>
            </a:r>
          </a:p>
        </p:txBody>
      </p:sp>
      <p:sp>
        <p:nvSpPr>
          <p:cNvPr id="2" name="Content Placeholder 1"/>
          <p:cNvSpPr>
            <a:spLocks noGrp="1"/>
          </p:cNvSpPr>
          <p:nvPr>
            <p:ph idx="1"/>
          </p:nvPr>
        </p:nvSpPr>
        <p:spPr>
          <a:xfrm>
            <a:off x="303212" y="1066800"/>
            <a:ext cx="11734800" cy="3697465"/>
          </a:xfrm>
        </p:spPr>
        <p:txBody>
          <a:bodyPr/>
          <a:lstStyle/>
          <a:p>
            <a:r>
              <a:rPr lang="en-US" dirty="0"/>
              <a:t>Common Services received by the HO and other units.</a:t>
            </a:r>
          </a:p>
          <a:p>
            <a:r>
              <a:rPr lang="en-US" dirty="0"/>
              <a:t>Services by Employee/Management like CEO,CFO to all units.</a:t>
            </a:r>
          </a:p>
          <a:p>
            <a:r>
              <a:rPr lang="en-US" dirty="0"/>
              <a:t>Services by one unit to another unit or HO to units.</a:t>
            </a:r>
          </a:p>
        </p:txBody>
      </p:sp>
      <p:sp>
        <p:nvSpPr>
          <p:cNvPr id="4" name="Rectangle: Rounded Corners 3">
            <a:extLst>
              <a:ext uri="{FF2B5EF4-FFF2-40B4-BE49-F238E27FC236}">
                <a16:creationId xmlns:a16="http://schemas.microsoft.com/office/drawing/2014/main" id="{24563129-586B-4AF9-95B5-E899121583D7}"/>
              </a:ext>
            </a:extLst>
          </p:cNvPr>
          <p:cNvSpPr/>
          <p:nvPr/>
        </p:nvSpPr>
        <p:spPr>
          <a:xfrm>
            <a:off x="3004625" y="6451310"/>
            <a:ext cx="4971801" cy="38287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5" name="Footer Placeholder 1">
            <a:extLst>
              <a:ext uri="{FF2B5EF4-FFF2-40B4-BE49-F238E27FC236}">
                <a16:creationId xmlns:a16="http://schemas.microsoft.com/office/drawing/2014/main" id="{80F1ACD6-14C0-4468-BF2B-5CCCACF666DB}"/>
              </a:ext>
            </a:extLst>
          </p:cNvPr>
          <p:cNvSpPr txBox="1">
            <a:spLocks/>
          </p:cNvSpPr>
          <p:nvPr/>
        </p:nvSpPr>
        <p:spPr>
          <a:xfrm>
            <a:off x="4060370" y="6442435"/>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b="1" dirty="0">
                <a:solidFill>
                  <a:schemeClr val="tx1"/>
                </a:solidFill>
              </a:rPr>
              <a:t>www.gstindia.biz</a:t>
            </a:r>
          </a:p>
        </p:txBody>
      </p:sp>
      <p:sp>
        <p:nvSpPr>
          <p:cNvPr id="6" name="Rectangle: Rounded Corners 5">
            <a:extLst>
              <a:ext uri="{FF2B5EF4-FFF2-40B4-BE49-F238E27FC236}">
                <a16:creationId xmlns:a16="http://schemas.microsoft.com/office/drawing/2014/main" id="{B929F0BF-67D4-4655-999A-9F819B4050BD}"/>
              </a:ext>
            </a:extLst>
          </p:cNvPr>
          <p:cNvSpPr/>
          <p:nvPr/>
        </p:nvSpPr>
        <p:spPr>
          <a:xfrm>
            <a:off x="11127340" y="6451310"/>
            <a:ext cx="928255" cy="38287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7" name="Slide Number Placeholder 2">
            <a:extLst>
              <a:ext uri="{FF2B5EF4-FFF2-40B4-BE49-F238E27FC236}">
                <a16:creationId xmlns:a16="http://schemas.microsoft.com/office/drawing/2014/main" id="{32AD6627-EB01-4B47-BEB4-E65FB97E3BA4}"/>
              </a:ext>
            </a:extLst>
          </p:cNvPr>
          <p:cNvSpPr txBox="1">
            <a:spLocks/>
          </p:cNvSpPr>
          <p:nvPr/>
        </p:nvSpPr>
        <p:spPr>
          <a:xfrm>
            <a:off x="9121155" y="6460184"/>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C4AF156-C04C-4D8A-8F54-0A15A26320AC}" type="slidenum">
              <a:rPr lang="en-US" sz="2000" b="1" smtClean="0">
                <a:solidFill>
                  <a:schemeClr val="tx1"/>
                </a:solidFill>
              </a:rPr>
              <a:pPr/>
              <a:t>95</a:t>
            </a:fld>
            <a:endParaRPr lang="en-US" sz="2000" b="1" dirty="0">
              <a:solidFill>
                <a:schemeClr val="tx1"/>
              </a:solidFill>
            </a:endParaRPr>
          </a:p>
        </p:txBody>
      </p:sp>
    </p:spTree>
    <p:extLst>
      <p:ext uri="{BB962C8B-B14F-4D97-AF65-F5344CB8AC3E}">
        <p14:creationId xmlns:p14="http://schemas.microsoft.com/office/powerpoint/2010/main" val="22288303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0812" y="381000"/>
            <a:ext cx="9143538" cy="609600"/>
          </a:xfrm>
        </p:spPr>
        <p:txBody>
          <a:bodyPr/>
          <a:lstStyle/>
          <a:p>
            <a:r>
              <a:rPr lang="en-US" dirty="0"/>
              <a:t>Reconciliation</a:t>
            </a:r>
          </a:p>
        </p:txBody>
      </p:sp>
      <p:sp>
        <p:nvSpPr>
          <p:cNvPr id="2" name="Content Placeholder 1"/>
          <p:cNvSpPr>
            <a:spLocks noGrp="1"/>
          </p:cNvSpPr>
          <p:nvPr>
            <p:ph idx="1"/>
          </p:nvPr>
        </p:nvSpPr>
        <p:spPr>
          <a:xfrm>
            <a:off x="150812" y="1219200"/>
            <a:ext cx="9143538" cy="3697465"/>
          </a:xfrm>
        </p:spPr>
        <p:txBody>
          <a:bodyPr/>
          <a:lstStyle/>
          <a:p>
            <a:r>
              <a:rPr lang="en-US" dirty="0"/>
              <a:t>Outward Supply and out put tax</a:t>
            </a:r>
          </a:p>
          <a:p>
            <a:r>
              <a:rPr lang="en-US" dirty="0"/>
              <a:t>Inward supply and Input Tax</a:t>
            </a:r>
          </a:p>
          <a:p>
            <a:r>
              <a:rPr lang="en-US" dirty="0"/>
              <a:t>Tax payable and Tax payments</a:t>
            </a:r>
          </a:p>
          <a:p>
            <a:endParaRPr lang="en-US" dirty="0"/>
          </a:p>
        </p:txBody>
      </p:sp>
      <p:sp>
        <p:nvSpPr>
          <p:cNvPr id="4" name="Rectangle: Rounded Corners 3">
            <a:extLst>
              <a:ext uri="{FF2B5EF4-FFF2-40B4-BE49-F238E27FC236}">
                <a16:creationId xmlns:a16="http://schemas.microsoft.com/office/drawing/2014/main" id="{164FFC34-FC31-4CE3-AE67-E99A6663E0A3}"/>
              </a:ext>
            </a:extLst>
          </p:cNvPr>
          <p:cNvSpPr/>
          <p:nvPr/>
        </p:nvSpPr>
        <p:spPr>
          <a:xfrm>
            <a:off x="3004625" y="6451310"/>
            <a:ext cx="4971801" cy="38287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5" name="Footer Placeholder 1">
            <a:extLst>
              <a:ext uri="{FF2B5EF4-FFF2-40B4-BE49-F238E27FC236}">
                <a16:creationId xmlns:a16="http://schemas.microsoft.com/office/drawing/2014/main" id="{EE7E180B-BED6-4CE2-A53F-C3FE83707DC8}"/>
              </a:ext>
            </a:extLst>
          </p:cNvPr>
          <p:cNvSpPr txBox="1">
            <a:spLocks/>
          </p:cNvSpPr>
          <p:nvPr/>
        </p:nvSpPr>
        <p:spPr>
          <a:xfrm>
            <a:off x="4060370" y="6442435"/>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b="1" dirty="0">
                <a:solidFill>
                  <a:schemeClr val="tx1"/>
                </a:solidFill>
              </a:rPr>
              <a:t>www.gstindia.biz</a:t>
            </a:r>
          </a:p>
        </p:txBody>
      </p:sp>
      <p:sp>
        <p:nvSpPr>
          <p:cNvPr id="6" name="Rectangle: Rounded Corners 5">
            <a:extLst>
              <a:ext uri="{FF2B5EF4-FFF2-40B4-BE49-F238E27FC236}">
                <a16:creationId xmlns:a16="http://schemas.microsoft.com/office/drawing/2014/main" id="{00118946-C5FF-46B8-924E-3DBBFC787A76}"/>
              </a:ext>
            </a:extLst>
          </p:cNvPr>
          <p:cNvSpPr/>
          <p:nvPr/>
        </p:nvSpPr>
        <p:spPr>
          <a:xfrm>
            <a:off x="11127340" y="6451310"/>
            <a:ext cx="928255" cy="38287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7" name="Slide Number Placeholder 2">
            <a:extLst>
              <a:ext uri="{FF2B5EF4-FFF2-40B4-BE49-F238E27FC236}">
                <a16:creationId xmlns:a16="http://schemas.microsoft.com/office/drawing/2014/main" id="{51C175BF-8131-47C4-87CB-1D0F1FEA5455}"/>
              </a:ext>
            </a:extLst>
          </p:cNvPr>
          <p:cNvSpPr txBox="1">
            <a:spLocks/>
          </p:cNvSpPr>
          <p:nvPr/>
        </p:nvSpPr>
        <p:spPr>
          <a:xfrm>
            <a:off x="9121155" y="6460184"/>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C4AF156-C04C-4D8A-8F54-0A15A26320AC}" type="slidenum">
              <a:rPr lang="en-US" sz="2000" b="1" smtClean="0">
                <a:solidFill>
                  <a:schemeClr val="tx1"/>
                </a:solidFill>
              </a:rPr>
              <a:pPr/>
              <a:t>96</a:t>
            </a:fld>
            <a:endParaRPr lang="en-US" sz="2000" b="1" dirty="0">
              <a:solidFill>
                <a:schemeClr val="tx1"/>
              </a:solidFill>
            </a:endParaRPr>
          </a:p>
        </p:txBody>
      </p:sp>
    </p:spTree>
    <p:extLst>
      <p:ext uri="{BB962C8B-B14F-4D97-AF65-F5344CB8AC3E}">
        <p14:creationId xmlns:p14="http://schemas.microsoft.com/office/powerpoint/2010/main" val="2562388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381000"/>
            <a:ext cx="9143538" cy="762000"/>
          </a:xfrm>
        </p:spPr>
        <p:txBody>
          <a:bodyPr/>
          <a:lstStyle/>
          <a:p>
            <a:r>
              <a:rPr lang="en-US" dirty="0"/>
              <a:t>Accounting Standards/Accounting Policies</a:t>
            </a:r>
          </a:p>
        </p:txBody>
      </p:sp>
      <p:sp>
        <p:nvSpPr>
          <p:cNvPr id="2" name="Content Placeholder 1"/>
          <p:cNvSpPr>
            <a:spLocks noGrp="1"/>
          </p:cNvSpPr>
          <p:nvPr>
            <p:ph idx="1"/>
          </p:nvPr>
        </p:nvSpPr>
        <p:spPr>
          <a:xfrm>
            <a:off x="150812" y="1447800"/>
            <a:ext cx="10591800" cy="3697465"/>
          </a:xfrm>
        </p:spPr>
        <p:txBody>
          <a:bodyPr>
            <a:normAutofit/>
          </a:bodyPr>
          <a:lstStyle/>
          <a:p>
            <a:pPr marL="0" indent="0">
              <a:buNone/>
            </a:pPr>
            <a:r>
              <a:rPr lang="en-US" sz="2800" b="1" dirty="0"/>
              <a:t>IND AS or AS</a:t>
            </a:r>
          </a:p>
          <a:p>
            <a:r>
              <a:rPr lang="en-US" sz="2800" dirty="0"/>
              <a:t>Revenue Recogniton-AS -9/IND AS 18</a:t>
            </a:r>
          </a:p>
          <a:p>
            <a:r>
              <a:rPr lang="en-US" sz="2800" dirty="0"/>
              <a:t>Cost of Inventory-AS-2/IND AS-2</a:t>
            </a:r>
          </a:p>
          <a:p>
            <a:r>
              <a:rPr lang="en-US" sz="2800" dirty="0"/>
              <a:t>Provisions AS- 29/ IND AS-37</a:t>
            </a:r>
          </a:p>
          <a:p>
            <a:r>
              <a:rPr lang="en-US" sz="2800" dirty="0"/>
              <a:t>Financial Statements- IND AS-32</a:t>
            </a:r>
          </a:p>
          <a:p>
            <a:r>
              <a:rPr lang="en-US" sz="2800" dirty="0"/>
              <a:t>Governemnet Grant AS-12/IND AS-20</a:t>
            </a:r>
          </a:p>
        </p:txBody>
      </p:sp>
      <p:sp>
        <p:nvSpPr>
          <p:cNvPr id="4" name="Rectangle: Rounded Corners 3">
            <a:extLst>
              <a:ext uri="{FF2B5EF4-FFF2-40B4-BE49-F238E27FC236}">
                <a16:creationId xmlns:a16="http://schemas.microsoft.com/office/drawing/2014/main" id="{6433F216-43AE-4028-A98E-FE4CD7910657}"/>
              </a:ext>
            </a:extLst>
          </p:cNvPr>
          <p:cNvSpPr/>
          <p:nvPr/>
        </p:nvSpPr>
        <p:spPr>
          <a:xfrm>
            <a:off x="3004625" y="6451310"/>
            <a:ext cx="4971801" cy="38287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5" name="Footer Placeholder 1">
            <a:extLst>
              <a:ext uri="{FF2B5EF4-FFF2-40B4-BE49-F238E27FC236}">
                <a16:creationId xmlns:a16="http://schemas.microsoft.com/office/drawing/2014/main" id="{1EB4CAF5-5A42-4525-AD8F-794C11CD14FB}"/>
              </a:ext>
            </a:extLst>
          </p:cNvPr>
          <p:cNvSpPr txBox="1">
            <a:spLocks/>
          </p:cNvSpPr>
          <p:nvPr/>
        </p:nvSpPr>
        <p:spPr>
          <a:xfrm>
            <a:off x="4060370" y="6442435"/>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b="1" dirty="0">
                <a:solidFill>
                  <a:schemeClr val="tx1"/>
                </a:solidFill>
              </a:rPr>
              <a:t>www.gstindia.biz</a:t>
            </a:r>
          </a:p>
        </p:txBody>
      </p:sp>
      <p:sp>
        <p:nvSpPr>
          <p:cNvPr id="6" name="Rectangle: Rounded Corners 5">
            <a:extLst>
              <a:ext uri="{FF2B5EF4-FFF2-40B4-BE49-F238E27FC236}">
                <a16:creationId xmlns:a16="http://schemas.microsoft.com/office/drawing/2014/main" id="{B204D9F7-FF10-4DB5-AB98-A3F9A62A7EE2}"/>
              </a:ext>
            </a:extLst>
          </p:cNvPr>
          <p:cNvSpPr/>
          <p:nvPr/>
        </p:nvSpPr>
        <p:spPr>
          <a:xfrm>
            <a:off x="11127340" y="6451310"/>
            <a:ext cx="928255" cy="38287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7" name="Slide Number Placeholder 2">
            <a:extLst>
              <a:ext uri="{FF2B5EF4-FFF2-40B4-BE49-F238E27FC236}">
                <a16:creationId xmlns:a16="http://schemas.microsoft.com/office/drawing/2014/main" id="{93F1DF9A-527B-4093-93E1-6B8C8FA89CA9}"/>
              </a:ext>
            </a:extLst>
          </p:cNvPr>
          <p:cNvSpPr txBox="1">
            <a:spLocks/>
          </p:cNvSpPr>
          <p:nvPr/>
        </p:nvSpPr>
        <p:spPr>
          <a:xfrm>
            <a:off x="9121155" y="6460184"/>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C4AF156-C04C-4D8A-8F54-0A15A26320AC}" type="slidenum">
              <a:rPr lang="en-US" sz="2000" b="1" smtClean="0">
                <a:solidFill>
                  <a:schemeClr val="tx1"/>
                </a:solidFill>
              </a:rPr>
              <a:pPr/>
              <a:t>97</a:t>
            </a:fld>
            <a:endParaRPr lang="en-US" sz="2000" b="1" dirty="0">
              <a:solidFill>
                <a:schemeClr val="tx1"/>
              </a:solidFill>
            </a:endParaRPr>
          </a:p>
        </p:txBody>
      </p:sp>
    </p:spTree>
    <p:extLst>
      <p:ext uri="{BB962C8B-B14F-4D97-AF65-F5344CB8AC3E}">
        <p14:creationId xmlns:p14="http://schemas.microsoft.com/office/powerpoint/2010/main" val="125586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381000"/>
            <a:ext cx="9143538" cy="533400"/>
          </a:xfrm>
        </p:spPr>
        <p:txBody>
          <a:bodyPr/>
          <a:lstStyle/>
          <a:p>
            <a:r>
              <a:rPr lang="en-US" dirty="0"/>
              <a:t>Revenue Recognition AS and GST</a:t>
            </a:r>
          </a:p>
        </p:txBody>
      </p:sp>
      <p:sp>
        <p:nvSpPr>
          <p:cNvPr id="2" name="Content Placeholder 1"/>
          <p:cNvSpPr>
            <a:spLocks noGrp="1"/>
          </p:cNvSpPr>
          <p:nvPr>
            <p:ph idx="1"/>
          </p:nvPr>
        </p:nvSpPr>
        <p:spPr>
          <a:xfrm>
            <a:off x="150812" y="1066800"/>
            <a:ext cx="11811000" cy="4800600"/>
          </a:xfrm>
        </p:spPr>
        <p:txBody>
          <a:bodyPr>
            <a:normAutofit/>
          </a:bodyPr>
          <a:lstStyle/>
          <a:p>
            <a:pPr marL="0" indent="0" algn="just">
              <a:buNone/>
            </a:pPr>
            <a:r>
              <a:rPr lang="en-US" b="1" dirty="0">
                <a:highlight>
                  <a:srgbClr val="FFFF00"/>
                </a:highlight>
              </a:rPr>
              <a:t>Under Ind AS</a:t>
            </a:r>
            <a:r>
              <a:rPr lang="en-US" dirty="0"/>
              <a:t>, </a:t>
            </a:r>
            <a:r>
              <a:rPr lang="en-US" b="1" dirty="0"/>
              <a:t>revenue</a:t>
            </a:r>
            <a:r>
              <a:rPr lang="en-US" dirty="0"/>
              <a:t> from sale of goods is recognised when the significant </a:t>
            </a:r>
            <a:r>
              <a:rPr lang="en-US" b="1" dirty="0"/>
              <a:t>risks and rewards of ownership is transferred </a:t>
            </a:r>
            <a:r>
              <a:rPr lang="en-US" dirty="0"/>
              <a:t>to the buyer and there is no effective control over goods.</a:t>
            </a:r>
          </a:p>
          <a:p>
            <a:pPr marL="0" indent="0" algn="just">
              <a:buNone/>
            </a:pPr>
            <a:r>
              <a:rPr lang="en-US" b="1" dirty="0">
                <a:highlight>
                  <a:srgbClr val="FFFF00"/>
                </a:highlight>
              </a:rPr>
              <a:t>Under GST </a:t>
            </a:r>
            <a:r>
              <a:rPr lang="en-US" dirty="0"/>
              <a:t>Time of Supply provisions determine the time to pay GST. Earliest of the following dates is time of Supply of Goods: </a:t>
            </a:r>
          </a:p>
          <a:p>
            <a:pPr marL="0" indent="0" algn="just">
              <a:buNone/>
            </a:pPr>
            <a:r>
              <a:rPr lang="en-US" dirty="0"/>
              <a:t>• Date of issue of invoice by the supplier. If the invoice is not issued, then the last date on which the supplier is legally bound to issue the invoice with respect to the supply , an invoice for supply of goods needs to be issued before or at the time of removal of goods.</a:t>
            </a:r>
          </a:p>
          <a:p>
            <a:pPr marL="0" indent="0" algn="just">
              <a:buNone/>
            </a:pPr>
            <a:r>
              <a:rPr lang="en-US" dirty="0"/>
              <a:t>• Date on which the supplier receives the payment</a:t>
            </a:r>
          </a:p>
          <a:p>
            <a:pPr marL="0" indent="0" algn="just">
              <a:buNone/>
            </a:pPr>
            <a:r>
              <a:rPr lang="en-US" dirty="0"/>
              <a:t>Thus raising an invoice at the time of dispatch of goods would </a:t>
            </a:r>
            <a:r>
              <a:rPr lang="en-US" b="1" dirty="0">
                <a:highlight>
                  <a:srgbClr val="FFFF00"/>
                </a:highlight>
              </a:rPr>
              <a:t>give rise to GST liability, it may not lead to revenue recognition in the books of account </a:t>
            </a:r>
            <a:r>
              <a:rPr lang="en-US" dirty="0"/>
              <a:t>if the risks and rewards of the goods sold are not transferred to the buyer.</a:t>
            </a:r>
          </a:p>
          <a:p>
            <a:pPr marL="0" indent="0" algn="just">
              <a:buNone/>
            </a:pPr>
            <a:endParaRPr lang="en-US" sz="2800" dirty="0"/>
          </a:p>
        </p:txBody>
      </p:sp>
      <p:sp>
        <p:nvSpPr>
          <p:cNvPr id="4" name="Rectangle: Rounded Corners 3">
            <a:extLst>
              <a:ext uri="{FF2B5EF4-FFF2-40B4-BE49-F238E27FC236}">
                <a16:creationId xmlns:a16="http://schemas.microsoft.com/office/drawing/2014/main" id="{CD2AE128-D0FA-4CE4-B8C2-AF5DCCE44E2B}"/>
              </a:ext>
            </a:extLst>
          </p:cNvPr>
          <p:cNvSpPr/>
          <p:nvPr/>
        </p:nvSpPr>
        <p:spPr>
          <a:xfrm>
            <a:off x="3004625" y="6451310"/>
            <a:ext cx="4971801" cy="38287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5" name="Footer Placeholder 1">
            <a:extLst>
              <a:ext uri="{FF2B5EF4-FFF2-40B4-BE49-F238E27FC236}">
                <a16:creationId xmlns:a16="http://schemas.microsoft.com/office/drawing/2014/main" id="{59FF8A84-D3AB-4087-B9FA-A4DEA33F1A30}"/>
              </a:ext>
            </a:extLst>
          </p:cNvPr>
          <p:cNvSpPr txBox="1">
            <a:spLocks/>
          </p:cNvSpPr>
          <p:nvPr/>
        </p:nvSpPr>
        <p:spPr>
          <a:xfrm>
            <a:off x="4060370" y="6442435"/>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b="1" dirty="0">
                <a:solidFill>
                  <a:schemeClr val="tx1"/>
                </a:solidFill>
              </a:rPr>
              <a:t>www.gstindia.biz</a:t>
            </a:r>
          </a:p>
        </p:txBody>
      </p:sp>
      <p:sp>
        <p:nvSpPr>
          <p:cNvPr id="6" name="Rectangle: Rounded Corners 5">
            <a:extLst>
              <a:ext uri="{FF2B5EF4-FFF2-40B4-BE49-F238E27FC236}">
                <a16:creationId xmlns:a16="http://schemas.microsoft.com/office/drawing/2014/main" id="{B22249A3-B054-439C-A863-7876DDC9A1ED}"/>
              </a:ext>
            </a:extLst>
          </p:cNvPr>
          <p:cNvSpPr/>
          <p:nvPr/>
        </p:nvSpPr>
        <p:spPr>
          <a:xfrm>
            <a:off x="11127340" y="6451310"/>
            <a:ext cx="928255" cy="38287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7" name="Slide Number Placeholder 2">
            <a:extLst>
              <a:ext uri="{FF2B5EF4-FFF2-40B4-BE49-F238E27FC236}">
                <a16:creationId xmlns:a16="http://schemas.microsoft.com/office/drawing/2014/main" id="{DA819942-F6F1-45AF-9D91-C68A2A03EC29}"/>
              </a:ext>
            </a:extLst>
          </p:cNvPr>
          <p:cNvSpPr txBox="1">
            <a:spLocks/>
          </p:cNvSpPr>
          <p:nvPr/>
        </p:nvSpPr>
        <p:spPr>
          <a:xfrm>
            <a:off x="9121155" y="6460184"/>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C4AF156-C04C-4D8A-8F54-0A15A26320AC}" type="slidenum">
              <a:rPr lang="en-US" sz="2000" b="1" smtClean="0">
                <a:solidFill>
                  <a:schemeClr val="tx1"/>
                </a:solidFill>
              </a:rPr>
              <a:pPr/>
              <a:t>98</a:t>
            </a:fld>
            <a:endParaRPr lang="en-US" sz="2000" b="1" dirty="0">
              <a:solidFill>
                <a:schemeClr val="tx1"/>
              </a:solidFill>
            </a:endParaRPr>
          </a:p>
        </p:txBody>
      </p:sp>
    </p:spTree>
    <p:extLst>
      <p:ext uri="{BB962C8B-B14F-4D97-AF65-F5344CB8AC3E}">
        <p14:creationId xmlns:p14="http://schemas.microsoft.com/office/powerpoint/2010/main" val="3087902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698" y="304800"/>
            <a:ext cx="11034713" cy="533400"/>
          </a:xfrm>
        </p:spPr>
        <p:txBody>
          <a:bodyPr>
            <a:normAutofit/>
          </a:bodyPr>
          <a:lstStyle/>
          <a:p>
            <a:r>
              <a:rPr lang="en-US" dirty="0"/>
              <a:t>Revenue Recognition IND AS and GST- Deferment of Revenue</a:t>
            </a:r>
          </a:p>
        </p:txBody>
      </p:sp>
      <p:sp>
        <p:nvSpPr>
          <p:cNvPr id="15" name="Rectangle 11">
            <a:extLst>
              <a:ext uri="{FF2B5EF4-FFF2-40B4-BE49-F238E27FC236}">
                <a16:creationId xmlns:a16="http://schemas.microsoft.com/office/drawing/2014/main" id="{AC2CAD90-AA56-4964-944C-19FE921C8B53}"/>
              </a:ext>
            </a:extLst>
          </p:cNvPr>
          <p:cNvSpPr>
            <a:spLocks noChangeArrowheads="1"/>
          </p:cNvSpPr>
          <p:nvPr/>
        </p:nvSpPr>
        <p:spPr bwMode="auto">
          <a:xfrm>
            <a:off x="0" y="0"/>
            <a:ext cx="121888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3C3C3B"/>
                </a:solidFill>
                <a:effectLst/>
                <a:latin typeface="Arial" panose="020B0604020202020204" pitchFamily="34" charset="0"/>
                <a:ea typeface="Arial" panose="020B0604020202020204" pitchFamily="34" charset="0"/>
              </a:rPr>
              <a:t>revenue recognition may be deferred if the revenue recognition criteria are not met for example,</a:t>
            </a:r>
            <a:endParaRPr kumimoji="0" lang="en-US" altLang="en-US" sz="11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cxnSp>
        <p:nvCxnSpPr>
          <p:cNvPr id="16" name="Line 303">
            <a:extLst>
              <a:ext uri="{FF2B5EF4-FFF2-40B4-BE49-F238E27FC236}">
                <a16:creationId xmlns:a16="http://schemas.microsoft.com/office/drawing/2014/main" id="{F00BBF46-2F6E-46B6-8688-35CDA551BEF3}"/>
              </a:ext>
            </a:extLst>
          </p:cNvPr>
          <p:cNvCxnSpPr>
            <a:cxnSpLocks noChangeShapeType="1"/>
          </p:cNvCxnSpPr>
          <p:nvPr/>
        </p:nvCxnSpPr>
        <p:spPr bwMode="auto">
          <a:xfrm>
            <a:off x="0" y="3241040"/>
            <a:ext cx="0" cy="852170"/>
          </a:xfrm>
          <a:prstGeom prst="line">
            <a:avLst/>
          </a:prstGeom>
          <a:noFill/>
          <a:ln w="0">
            <a:solidFill>
              <a:srgbClr val="FFEDCC"/>
            </a:solidFill>
            <a:prstDash val="solid"/>
            <a:round/>
            <a:headEnd/>
            <a:tailEnd/>
          </a:ln>
          <a:extLst>
            <a:ext uri="{909E8E84-426E-40DD-AFC4-6F175D3DCCD1}">
              <a14:hiddenFill xmlns:a14="http://schemas.microsoft.com/office/drawing/2010/main">
                <a:noFill/>
              </a14:hiddenFill>
            </a:ext>
          </a:extLst>
        </p:spPr>
      </p:cxnSp>
      <p:sp>
        <p:nvSpPr>
          <p:cNvPr id="17" name="Rectangle 12">
            <a:extLst>
              <a:ext uri="{FF2B5EF4-FFF2-40B4-BE49-F238E27FC236}">
                <a16:creationId xmlns:a16="http://schemas.microsoft.com/office/drawing/2014/main" id="{691139A6-DE11-438F-A789-7C9E726A27AC}"/>
              </a:ext>
            </a:extLst>
          </p:cNvPr>
          <p:cNvSpPr>
            <a:spLocks noChangeArrowheads="1"/>
          </p:cNvSpPr>
          <p:nvPr/>
        </p:nvSpPr>
        <p:spPr bwMode="auto">
          <a:xfrm>
            <a:off x="150812" y="1371600"/>
            <a:ext cx="11658600" cy="40626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just" eaLnBrk="0" fontAlgn="base" hangingPunct="0">
              <a:spcBef>
                <a:spcPct val="0"/>
              </a:spcBef>
              <a:spcAft>
                <a:spcPct val="0"/>
              </a:spcAft>
            </a:pPr>
            <a:r>
              <a:rPr lang="en-US" sz="2200" b="1" dirty="0">
                <a:latin typeface="+mj-lt"/>
              </a:rPr>
              <a:t>Under IND AS </a:t>
            </a:r>
            <a:r>
              <a:rPr lang="en-US" sz="2200" dirty="0">
                <a:latin typeface="+mj-lt"/>
              </a:rPr>
              <a:t>when the selling price of a product includes an identifiable amount for subsequent servicing, that amount is deferred and recognised as revenue over the period during which the service is performed.For example </a:t>
            </a:r>
            <a:r>
              <a:rPr kumimoji="0" lang="en-US" altLang="en-US" sz="2200" b="0" i="0" u="none" strike="noStrike" cap="none" normalizeH="0" baseline="0" dirty="0">
                <a:ln>
                  <a:noFill/>
                </a:ln>
                <a:solidFill>
                  <a:srgbClr val="3C3C3B"/>
                </a:solidFill>
                <a:effectLst/>
                <a:latin typeface="+mj-lt"/>
                <a:ea typeface="Arial" panose="020B0604020202020204" pitchFamily="34" charset="0"/>
              </a:rPr>
              <a:t>in case of customer loyalty arrangements where every sale may entitle the buyer for certain loyalty points/credits, which in turn can then be redeemed by the buyer for free services/ products in future. Accordingly, in such situations some portion of the revenue from each sale would be deferred and would be recognised as revenue when the free services/products are delivered in future. </a:t>
            </a:r>
          </a:p>
          <a:p>
            <a:pPr lvl="0" algn="just" eaLnBrk="0" fontAlgn="base" hangingPunct="0">
              <a:spcBef>
                <a:spcPct val="0"/>
              </a:spcBef>
              <a:spcAft>
                <a:spcPct val="0"/>
              </a:spcAft>
            </a:pPr>
            <a:endParaRPr lang="en-US" altLang="en-US" sz="2200" dirty="0">
              <a:solidFill>
                <a:srgbClr val="3C3C3B"/>
              </a:solidFill>
              <a:latin typeface="+mj-lt"/>
              <a:ea typeface="Arial" panose="020B0604020202020204" pitchFamily="34" charset="0"/>
            </a:endParaRPr>
          </a:p>
          <a:p>
            <a:pPr lvl="0" algn="just" eaLnBrk="0" fontAlgn="base" hangingPunct="0">
              <a:spcBef>
                <a:spcPct val="0"/>
              </a:spcBef>
              <a:spcAft>
                <a:spcPct val="0"/>
              </a:spcAft>
            </a:pPr>
            <a:r>
              <a:rPr kumimoji="0" lang="en-US" altLang="en-US" sz="2200" b="0" i="0" u="none" strike="noStrike" cap="none" normalizeH="0" baseline="0" dirty="0">
                <a:ln>
                  <a:noFill/>
                </a:ln>
                <a:solidFill>
                  <a:srgbClr val="3C3C3B"/>
                </a:solidFill>
                <a:effectLst/>
                <a:latin typeface="+mj-lt"/>
                <a:ea typeface="Arial" panose="020B0604020202020204" pitchFamily="34" charset="0"/>
              </a:rPr>
              <a:t>However, for </a:t>
            </a:r>
            <a:r>
              <a:rPr kumimoji="0" lang="en-US" altLang="en-US" sz="2200" b="1" i="0" u="none" strike="noStrike" cap="none" normalizeH="0" baseline="0" dirty="0">
                <a:ln>
                  <a:noFill/>
                </a:ln>
                <a:solidFill>
                  <a:srgbClr val="3C3C3B"/>
                </a:solidFill>
                <a:effectLst/>
                <a:latin typeface="+mj-lt"/>
                <a:ea typeface="Arial" panose="020B0604020202020204" pitchFamily="34" charset="0"/>
              </a:rPr>
              <a:t>GST purposes transaction invoice value </a:t>
            </a:r>
            <a:r>
              <a:rPr kumimoji="0" lang="en-US" altLang="en-US" sz="2200" b="0" i="0" u="none" strike="noStrike" cap="none" normalizeH="0" baseline="0" dirty="0">
                <a:ln>
                  <a:noFill/>
                </a:ln>
                <a:solidFill>
                  <a:srgbClr val="3C3C3B"/>
                </a:solidFill>
                <a:effectLst/>
                <a:latin typeface="+mj-lt"/>
                <a:ea typeface="Arial" panose="020B0604020202020204" pitchFamily="34" charset="0"/>
              </a:rPr>
              <a:t>would be the basis of charge without any consideration to the accounting revenue.</a:t>
            </a:r>
          </a:p>
          <a:p>
            <a:pPr lvl="0" algn="just" eaLnBrk="0" fontAlgn="base" hangingPunct="0">
              <a:spcBef>
                <a:spcPct val="0"/>
              </a:spcBef>
              <a:spcAft>
                <a:spcPct val="0"/>
              </a:spcAft>
            </a:pPr>
            <a:endParaRPr lang="en-US" altLang="en-US" sz="1000" dirty="0">
              <a:solidFill>
                <a:srgbClr val="3C3C3B"/>
              </a:solidFill>
              <a:latin typeface="Arial" panose="020B0604020202020204" pitchFamily="34" charset="0"/>
            </a:endParaRPr>
          </a:p>
          <a:p>
            <a:pPr lvl="0" algn="just" eaLnBrk="0" fontAlgn="base" hangingPunct="0">
              <a:spcBef>
                <a:spcPct val="0"/>
              </a:spcBef>
              <a:spcAft>
                <a:spcPct val="0"/>
              </a:spcAft>
            </a:pPr>
            <a:endParaRPr kumimoji="0" lang="en-US" altLang="en-US" sz="1000" b="0" i="0" u="none" strike="noStrike" cap="none" normalizeH="0" baseline="0" dirty="0">
              <a:ln>
                <a:noFill/>
              </a:ln>
              <a:solidFill>
                <a:srgbClr val="3C3C3B"/>
              </a:solidFill>
              <a:effectLst/>
              <a:latin typeface="Arial" panose="020B0604020202020204" pitchFamily="34" charset="0"/>
            </a:endParaRPr>
          </a:p>
          <a:p>
            <a:pPr lvl="0" algn="just" eaLnBrk="0" fontAlgn="base" hangingPunct="0">
              <a:spcBef>
                <a:spcPct val="0"/>
              </a:spcBef>
              <a:spcAft>
                <a:spcPct val="0"/>
              </a:spcAf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 name="Rectangle: Rounded Corners 5">
            <a:extLst>
              <a:ext uri="{FF2B5EF4-FFF2-40B4-BE49-F238E27FC236}">
                <a16:creationId xmlns:a16="http://schemas.microsoft.com/office/drawing/2014/main" id="{0C1C4A78-C7EF-48A0-A09F-5F044A8F2BB9}"/>
              </a:ext>
            </a:extLst>
          </p:cNvPr>
          <p:cNvSpPr/>
          <p:nvPr/>
        </p:nvSpPr>
        <p:spPr>
          <a:xfrm>
            <a:off x="3004625" y="6451310"/>
            <a:ext cx="4971801" cy="38287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7" name="Footer Placeholder 1">
            <a:extLst>
              <a:ext uri="{FF2B5EF4-FFF2-40B4-BE49-F238E27FC236}">
                <a16:creationId xmlns:a16="http://schemas.microsoft.com/office/drawing/2014/main" id="{2D23D655-D09E-46D1-9D8E-47D4AD4A240F}"/>
              </a:ext>
            </a:extLst>
          </p:cNvPr>
          <p:cNvSpPr txBox="1">
            <a:spLocks/>
          </p:cNvSpPr>
          <p:nvPr/>
        </p:nvSpPr>
        <p:spPr>
          <a:xfrm>
            <a:off x="4060370" y="6442435"/>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b="1" dirty="0">
                <a:solidFill>
                  <a:schemeClr val="tx1"/>
                </a:solidFill>
              </a:rPr>
              <a:t>www.gstindia.biz</a:t>
            </a:r>
          </a:p>
        </p:txBody>
      </p:sp>
      <p:sp>
        <p:nvSpPr>
          <p:cNvPr id="8" name="Rectangle: Rounded Corners 7">
            <a:extLst>
              <a:ext uri="{FF2B5EF4-FFF2-40B4-BE49-F238E27FC236}">
                <a16:creationId xmlns:a16="http://schemas.microsoft.com/office/drawing/2014/main" id="{848F4582-5C62-4C10-B63F-11B958977E96}"/>
              </a:ext>
            </a:extLst>
          </p:cNvPr>
          <p:cNvSpPr/>
          <p:nvPr/>
        </p:nvSpPr>
        <p:spPr>
          <a:xfrm>
            <a:off x="11127340" y="6451310"/>
            <a:ext cx="928255" cy="38287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9" name="Slide Number Placeholder 2">
            <a:extLst>
              <a:ext uri="{FF2B5EF4-FFF2-40B4-BE49-F238E27FC236}">
                <a16:creationId xmlns:a16="http://schemas.microsoft.com/office/drawing/2014/main" id="{430CAF06-E530-479B-BBA6-A29080A59AD1}"/>
              </a:ext>
            </a:extLst>
          </p:cNvPr>
          <p:cNvSpPr txBox="1">
            <a:spLocks/>
          </p:cNvSpPr>
          <p:nvPr/>
        </p:nvSpPr>
        <p:spPr>
          <a:xfrm>
            <a:off x="9121155" y="6460184"/>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C4AF156-C04C-4D8A-8F54-0A15A26320AC}" type="slidenum">
              <a:rPr lang="en-US" sz="2000" b="1" smtClean="0">
                <a:solidFill>
                  <a:schemeClr val="tx1"/>
                </a:solidFill>
              </a:rPr>
              <a:pPr/>
              <a:t>99</a:t>
            </a:fld>
            <a:endParaRPr lang="en-US" sz="2000" b="1" dirty="0">
              <a:solidFill>
                <a:schemeClr val="tx1"/>
              </a:solidFill>
            </a:endParaRPr>
          </a:p>
        </p:txBody>
      </p:sp>
    </p:spTree>
    <p:extLst>
      <p:ext uri="{BB962C8B-B14F-4D97-AF65-F5344CB8AC3E}">
        <p14:creationId xmlns:p14="http://schemas.microsoft.com/office/powerpoint/2010/main" val="1842335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roject planning overview presentatio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Calibri">
      <a:maj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12000"/>
                <a:satMod val="240000"/>
              </a:schemeClr>
              <a:schemeClr val="phClr">
                <a:tint val="98000"/>
              </a:schemeClr>
            </a:duotone>
          </a:blip>
          <a:tile tx="0" ty="0" sx="100000" sy="100000" flip="none" algn="ctr"/>
        </a:blipFill>
      </a:bgFillStyleLst>
    </a:fmtScheme>
  </a:themeElements>
  <a:objectDefaults>
    <a:spDef>
      <a:spPr>
        <a:solidFill>
          <a:schemeClr val="accent1">
            <a:lumMod val="50000"/>
          </a:schemeClr>
        </a:solidFill>
      </a:spPr>
      <a:bodyPr rtlCol="0" anchor="ctr"/>
      <a:lstStyle>
        <a:defPPr algn="ctr">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28575"/>
      </a:spPr>
      <a:bodyPr/>
      <a:lstStyle/>
      <a:style>
        <a:lnRef idx="1">
          <a:schemeClr val="accent1"/>
        </a:lnRef>
        <a:fillRef idx="0">
          <a:schemeClr val="accent1"/>
        </a:fillRef>
        <a:effectRef idx="0">
          <a:schemeClr val="accent1"/>
        </a:effectRef>
        <a:fontRef idx="minor">
          <a:schemeClr val="tx1"/>
        </a:fontRef>
      </a:style>
    </a:lnDef>
    <a:txDef>
      <a:spPr>
        <a:noFill/>
        <a:ln>
          <a:solidFill>
            <a:schemeClr val="accent1">
              <a:lumMod val="20000"/>
              <a:lumOff val="80000"/>
            </a:schemeClr>
          </a:solidFill>
        </a:ln>
      </a:spPr>
      <a:bodyPr wrap="square" rtlCol="0" anchor="ctr" anchorCtr="1">
        <a:spAutoFit/>
      </a:bodyPr>
      <a:lstStyle>
        <a:defPPr>
          <a:defRPr dirty="0" smtClean="0"/>
        </a:defPPr>
      </a:lstStyle>
    </a:txDef>
  </a:objectDefaults>
  <a:extraClrSchemeLst/>
  <a:extLst>
    <a:ext uri="{05A4C25C-085E-4340-85A3-A5531E510DB2}">
      <thm15:themeFamily xmlns:thm15="http://schemas.microsoft.com/office/thememl/2012/main" name="Business project planning overview presentation.potx" id="{0D6D6775-FC9F-484B-A889-C0FCD86449E3}" vid="{CBE6795F-D548-4056-89FC-5BC618C494F3}"/>
    </a:ext>
  </a:extLst>
</a:theme>
</file>

<file path=ppt/theme/theme2.xml><?xml version="1.0" encoding="utf-8"?>
<a:theme xmlns:a="http://schemas.openxmlformats.org/drawingml/2006/main" name="Office Theme">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Calibri">
      <a:maj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Calibri">
      <a:maj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Business project planning overview presentation</Template>
  <TotalTime>765</TotalTime>
  <Words>6798</Words>
  <Application>Microsoft Office PowerPoint</Application>
  <PresentationFormat>Custom</PresentationFormat>
  <Paragraphs>1311</Paragraphs>
  <Slides>112</Slides>
  <Notes>112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112</vt:i4>
      </vt:variant>
    </vt:vector>
  </HeadingPairs>
  <TitlesOfParts>
    <vt:vector size="119" baseType="lpstr">
      <vt:lpstr>Arial</vt:lpstr>
      <vt:lpstr>Calibri</vt:lpstr>
      <vt:lpstr>Garamond</vt:lpstr>
      <vt:lpstr>Palatino Linotype</vt:lpstr>
      <vt:lpstr>Times New Roman</vt:lpstr>
      <vt:lpstr>Wingdings</vt:lpstr>
      <vt:lpstr>Project planning overview presentation</vt:lpstr>
      <vt:lpstr>GST IMPACT-FINALISATION OF ACCOUNTS</vt:lpstr>
      <vt:lpstr>Central point</vt:lpstr>
      <vt:lpstr>Considerations</vt:lpstr>
      <vt:lpstr>Statutory Requirements</vt:lpstr>
      <vt:lpstr>Reconciliations</vt:lpstr>
      <vt:lpstr>Books of Account</vt:lpstr>
      <vt:lpstr>GST Documents</vt:lpstr>
      <vt:lpstr>PowerPoint Presentation</vt:lpstr>
      <vt:lpstr>PowerPoint Presentation</vt:lpstr>
      <vt:lpstr>PowerPoint Presentation</vt:lpstr>
      <vt:lpstr>PowerPoint Presentation</vt:lpstr>
      <vt:lpstr>PowerPoint Presentation</vt:lpstr>
      <vt:lpstr>Payment of every liability by a registered person as per his return shall be made by debiting the electronic credit ledger maintained as per rule 86 or the electronic cash ledger edger maintained as per rule 87 and the electronic liability register shall be credited accordingly.    </vt:lpstr>
      <vt:lpstr>Accounting Heads-Current Asset</vt:lpstr>
      <vt:lpstr>Accounting Heads-Current Assets/Liability</vt:lpstr>
      <vt:lpstr>Accounting Heads-Current Liability-Tax Rate wise </vt:lpstr>
      <vt:lpstr>Accounting Heads-Current Asset-Tax Rate Wise</vt:lpstr>
      <vt:lpstr>Accounting Heads-Current Asset-Tax Rate Wise</vt:lpstr>
      <vt:lpstr>Accounting Heads-Current Liabilities-Tax Rate Wise</vt:lpstr>
      <vt:lpstr>Accounting Heads-Current Liabilities-Tax Rate Wise</vt:lpstr>
      <vt:lpstr>Accounting Heads-Payments</vt:lpstr>
      <vt:lpstr>Accounting Heads-Set Off</vt:lpstr>
      <vt:lpstr>Closing Monthly Entries</vt:lpstr>
      <vt:lpstr>IGST Refund Entries (Export on Payment of Tax)</vt:lpstr>
      <vt:lpstr>GST Returns (Few)</vt:lpstr>
      <vt:lpstr>Reconciliation between 3B,GSTR 1 and Books of Accounts </vt:lpstr>
      <vt:lpstr>Matching of Out ward Supply 3B vs. GSTR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Correction of errors</vt:lpstr>
      <vt:lpstr>Presentaion of Input Tax Credit in Financial Statement:</vt:lpstr>
      <vt:lpstr>Year End Adjustment</vt:lpstr>
      <vt:lpstr>No liability for excise duty on manufactured inventory as on 30 June 2017 </vt:lpstr>
      <vt:lpstr>Case Study for Cash Basis Accounting </vt:lpstr>
      <vt:lpstr>Possible Accounting Entries for Cash Basis Accounts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STOCK TRANSFER OF SERVICES</vt:lpstr>
      <vt:lpstr>Cross Charge</vt:lpstr>
      <vt:lpstr>PowerPoint Presentation</vt:lpstr>
      <vt:lpstr>PowerPoint Presentation</vt:lpstr>
      <vt:lpstr>Cross Charge Vs ISD</vt:lpstr>
      <vt:lpstr>Diiferent Scenario</vt:lpstr>
      <vt:lpstr>Reconciliation</vt:lpstr>
      <vt:lpstr>Accounting Standards/Accounting Policies</vt:lpstr>
      <vt:lpstr>Revenue Recognition AS and GST</vt:lpstr>
      <vt:lpstr>Revenue Recognition IND AS and GST- Deferment of Revenue</vt:lpstr>
      <vt:lpstr>Supply without Consideration:</vt:lpstr>
      <vt:lpstr>Goods Sent on Approval:</vt:lpstr>
      <vt:lpstr>Delivery Subject to Inspection/Installation:</vt:lpstr>
      <vt:lpstr>Consignment Sale:</vt:lpstr>
      <vt:lpstr>Section 142(11) of CGST Act, 2017</vt:lpstr>
      <vt:lpstr>Point of Taxation – Service Tax</vt:lpstr>
      <vt:lpstr>Applicability of tax on services provided before June 30, 2017</vt:lpstr>
      <vt:lpstr>Specified Records as per GST law</vt:lpstr>
      <vt:lpstr>Specified Records as per GST law</vt:lpstr>
      <vt:lpstr>Specified Records as per GST law</vt:lpstr>
      <vt:lpstr>Financial Statements</vt:lpstr>
      <vt:lpstr>Few more pointers: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Project Overview</dc:title>
  <dc:creator>ASHU DALMIA</dc:creator>
  <cp:lastModifiedBy>ASHU DALMIA</cp:lastModifiedBy>
  <cp:revision>91</cp:revision>
  <cp:lastPrinted>2018-05-01T05:34:38Z</cp:lastPrinted>
  <dcterms:created xsi:type="dcterms:W3CDTF">2018-04-28T10:43:56Z</dcterms:created>
  <dcterms:modified xsi:type="dcterms:W3CDTF">2018-05-20T04:22:33Z</dcterms:modified>
</cp:coreProperties>
</file>